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62" r:id="rId4"/>
    <p:sldId id="257" r:id="rId5"/>
    <p:sldId id="261" r:id="rId6"/>
    <p:sldId id="259" r:id="rId7"/>
    <p:sldId id="260" r:id="rId8"/>
    <p:sldId id="263" r:id="rId9"/>
    <p:sldId id="264" r:id="rId10"/>
    <p:sldId id="265" r:id="rId11"/>
    <p:sldId id="266" r:id="rId12"/>
  </p:sldIdLst>
  <p:sldSz cx="2429986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EBA"/>
    <a:srgbClr val="8A9CC0"/>
    <a:srgbClr val="DFDDDD"/>
    <a:srgbClr val="ACA29A"/>
    <a:srgbClr val="404040"/>
    <a:srgbClr val="4B5153"/>
    <a:srgbClr val="14149C"/>
    <a:srgbClr val="ECECEA"/>
    <a:srgbClr val="191A1E"/>
    <a:srgbClr val="5A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0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20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20C20-4EA3-4E41-B1A2-FA9E95F37707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76214-DB55-4E19-8EB5-6C071462F8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5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76214-DB55-4E19-8EB5-6C071462F8A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B0B6-BDCA-EDD4-A8D1-D5D969C2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27E65-C57C-A677-49C3-7D095F1DF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7F901-5F8F-64C6-77B7-34EA997BE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0E1AD-D5C9-FA52-E241-3CF06874F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76214-DB55-4E19-8EB5-6C071462F8A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98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7483" y="2238751"/>
            <a:ext cx="18224897" cy="4762488"/>
          </a:xfrm>
        </p:spPr>
        <p:txBody>
          <a:bodyPr anchor="b"/>
          <a:lstStyle>
            <a:lvl1pPr algn="ctr">
              <a:defRPr sz="1195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7483" y="7184899"/>
            <a:ext cx="18224897" cy="3302709"/>
          </a:xfrm>
        </p:spPr>
        <p:txBody>
          <a:bodyPr/>
          <a:lstStyle>
            <a:lvl1pPr marL="0" indent="0" algn="ctr">
              <a:buNone/>
              <a:defRPr sz="4783"/>
            </a:lvl1pPr>
            <a:lvl2pPr marL="911245" indent="0" algn="ctr">
              <a:buNone/>
              <a:defRPr sz="3986"/>
            </a:lvl2pPr>
            <a:lvl3pPr marL="1822491" indent="0" algn="ctr">
              <a:buNone/>
              <a:defRPr sz="3588"/>
            </a:lvl3pPr>
            <a:lvl4pPr marL="2733736" indent="0" algn="ctr">
              <a:buNone/>
              <a:defRPr sz="3189"/>
            </a:lvl4pPr>
            <a:lvl5pPr marL="3644981" indent="0" algn="ctr">
              <a:buNone/>
              <a:defRPr sz="3189"/>
            </a:lvl5pPr>
            <a:lvl6pPr marL="4556227" indent="0" algn="ctr">
              <a:buNone/>
              <a:defRPr sz="3189"/>
            </a:lvl6pPr>
            <a:lvl7pPr marL="5467472" indent="0" algn="ctr">
              <a:buNone/>
              <a:defRPr sz="3189"/>
            </a:lvl7pPr>
            <a:lvl8pPr marL="6378717" indent="0" algn="ctr">
              <a:buNone/>
              <a:defRPr sz="3189"/>
            </a:lvl8pPr>
            <a:lvl9pPr marL="7289963" indent="0" algn="ctr">
              <a:buNone/>
              <a:defRPr sz="3189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78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49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389589" y="728306"/>
            <a:ext cx="5239658" cy="1159273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0615" y="728306"/>
            <a:ext cx="15415226" cy="1159273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016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93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959" y="3410374"/>
            <a:ext cx="20958632" cy="5690286"/>
          </a:xfrm>
        </p:spPr>
        <p:txBody>
          <a:bodyPr anchor="b"/>
          <a:lstStyle>
            <a:lvl1pPr>
              <a:defRPr sz="1195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7959" y="9154493"/>
            <a:ext cx="20958632" cy="2992387"/>
          </a:xfrm>
        </p:spPr>
        <p:txBody>
          <a:bodyPr/>
          <a:lstStyle>
            <a:lvl1pPr marL="0" indent="0">
              <a:buNone/>
              <a:defRPr sz="4783">
                <a:solidFill>
                  <a:schemeClr val="tx1">
                    <a:tint val="75000"/>
                  </a:schemeClr>
                </a:solidFill>
              </a:defRPr>
            </a:lvl1pPr>
            <a:lvl2pPr marL="911245" indent="0">
              <a:buNone/>
              <a:defRPr sz="3986">
                <a:solidFill>
                  <a:schemeClr val="tx1">
                    <a:tint val="75000"/>
                  </a:schemeClr>
                </a:solidFill>
              </a:defRPr>
            </a:lvl2pPr>
            <a:lvl3pPr marL="1822491" indent="0">
              <a:buNone/>
              <a:defRPr sz="3588">
                <a:solidFill>
                  <a:schemeClr val="tx1">
                    <a:tint val="75000"/>
                  </a:schemeClr>
                </a:solidFill>
              </a:defRPr>
            </a:lvl3pPr>
            <a:lvl4pPr marL="2733736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4pPr>
            <a:lvl5pPr marL="3644981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5pPr>
            <a:lvl6pPr marL="4556227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6pPr>
            <a:lvl7pPr marL="5467472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7pPr>
            <a:lvl8pPr marL="6378717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8pPr>
            <a:lvl9pPr marL="7289963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14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0615" y="3641531"/>
            <a:ext cx="10327442" cy="867950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01806" y="3641531"/>
            <a:ext cx="10327442" cy="867950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11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781" y="728307"/>
            <a:ext cx="20958632" cy="264406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782" y="3353376"/>
            <a:ext cx="10279980" cy="1643437"/>
          </a:xfrm>
        </p:spPr>
        <p:txBody>
          <a:bodyPr anchor="b"/>
          <a:lstStyle>
            <a:lvl1pPr marL="0" indent="0">
              <a:buNone/>
              <a:defRPr sz="4783" b="1"/>
            </a:lvl1pPr>
            <a:lvl2pPr marL="911245" indent="0">
              <a:buNone/>
              <a:defRPr sz="3986" b="1"/>
            </a:lvl2pPr>
            <a:lvl3pPr marL="1822491" indent="0">
              <a:buNone/>
              <a:defRPr sz="3588" b="1"/>
            </a:lvl3pPr>
            <a:lvl4pPr marL="2733736" indent="0">
              <a:buNone/>
              <a:defRPr sz="3189" b="1"/>
            </a:lvl4pPr>
            <a:lvl5pPr marL="3644981" indent="0">
              <a:buNone/>
              <a:defRPr sz="3189" b="1"/>
            </a:lvl5pPr>
            <a:lvl6pPr marL="4556227" indent="0">
              <a:buNone/>
              <a:defRPr sz="3189" b="1"/>
            </a:lvl6pPr>
            <a:lvl7pPr marL="5467472" indent="0">
              <a:buNone/>
              <a:defRPr sz="3189" b="1"/>
            </a:lvl7pPr>
            <a:lvl8pPr marL="6378717" indent="0">
              <a:buNone/>
              <a:defRPr sz="3189" b="1"/>
            </a:lvl8pPr>
            <a:lvl9pPr marL="7289963" indent="0">
              <a:buNone/>
              <a:defRPr sz="31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782" y="4996813"/>
            <a:ext cx="10279980" cy="7349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01806" y="3353376"/>
            <a:ext cx="10330607" cy="1643437"/>
          </a:xfrm>
        </p:spPr>
        <p:txBody>
          <a:bodyPr anchor="b"/>
          <a:lstStyle>
            <a:lvl1pPr marL="0" indent="0">
              <a:buNone/>
              <a:defRPr sz="4783" b="1"/>
            </a:lvl1pPr>
            <a:lvl2pPr marL="911245" indent="0">
              <a:buNone/>
              <a:defRPr sz="3986" b="1"/>
            </a:lvl2pPr>
            <a:lvl3pPr marL="1822491" indent="0">
              <a:buNone/>
              <a:defRPr sz="3588" b="1"/>
            </a:lvl3pPr>
            <a:lvl4pPr marL="2733736" indent="0">
              <a:buNone/>
              <a:defRPr sz="3189" b="1"/>
            </a:lvl4pPr>
            <a:lvl5pPr marL="3644981" indent="0">
              <a:buNone/>
              <a:defRPr sz="3189" b="1"/>
            </a:lvl5pPr>
            <a:lvl6pPr marL="4556227" indent="0">
              <a:buNone/>
              <a:defRPr sz="3189" b="1"/>
            </a:lvl6pPr>
            <a:lvl7pPr marL="5467472" indent="0">
              <a:buNone/>
              <a:defRPr sz="3189" b="1"/>
            </a:lvl7pPr>
            <a:lvl8pPr marL="6378717" indent="0">
              <a:buNone/>
              <a:defRPr sz="3189" b="1"/>
            </a:lvl8pPr>
            <a:lvl9pPr marL="7289963" indent="0">
              <a:buNone/>
              <a:defRPr sz="31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01806" y="4996813"/>
            <a:ext cx="10330607" cy="73495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813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2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361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781" y="911966"/>
            <a:ext cx="7837338" cy="3191881"/>
          </a:xfrm>
        </p:spPr>
        <p:txBody>
          <a:bodyPr anchor="b"/>
          <a:lstStyle>
            <a:lvl1pPr>
              <a:defRPr sz="63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0607" y="1969594"/>
            <a:ext cx="12301806" cy="9721303"/>
          </a:xfrm>
        </p:spPr>
        <p:txBody>
          <a:bodyPr/>
          <a:lstStyle>
            <a:lvl1pPr>
              <a:defRPr sz="6378"/>
            </a:lvl1pPr>
            <a:lvl2pPr>
              <a:defRPr sz="5581"/>
            </a:lvl2pPr>
            <a:lvl3pPr>
              <a:defRPr sz="4783"/>
            </a:lvl3pPr>
            <a:lvl4pPr>
              <a:defRPr sz="3986"/>
            </a:lvl4pPr>
            <a:lvl5pPr>
              <a:defRPr sz="3986"/>
            </a:lvl5pPr>
            <a:lvl6pPr>
              <a:defRPr sz="3986"/>
            </a:lvl6pPr>
            <a:lvl7pPr>
              <a:defRPr sz="3986"/>
            </a:lvl7pPr>
            <a:lvl8pPr>
              <a:defRPr sz="3986"/>
            </a:lvl8pPr>
            <a:lvl9pPr>
              <a:defRPr sz="398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781" y="4103846"/>
            <a:ext cx="7837338" cy="7602883"/>
          </a:xfrm>
        </p:spPr>
        <p:txBody>
          <a:bodyPr/>
          <a:lstStyle>
            <a:lvl1pPr marL="0" indent="0">
              <a:buNone/>
              <a:defRPr sz="3189"/>
            </a:lvl1pPr>
            <a:lvl2pPr marL="911245" indent="0">
              <a:buNone/>
              <a:defRPr sz="2790"/>
            </a:lvl2pPr>
            <a:lvl3pPr marL="1822491" indent="0">
              <a:buNone/>
              <a:defRPr sz="2392"/>
            </a:lvl3pPr>
            <a:lvl4pPr marL="2733736" indent="0">
              <a:buNone/>
              <a:defRPr sz="1993"/>
            </a:lvl4pPr>
            <a:lvl5pPr marL="3644981" indent="0">
              <a:buNone/>
              <a:defRPr sz="1993"/>
            </a:lvl5pPr>
            <a:lvl6pPr marL="4556227" indent="0">
              <a:buNone/>
              <a:defRPr sz="1993"/>
            </a:lvl6pPr>
            <a:lvl7pPr marL="5467472" indent="0">
              <a:buNone/>
              <a:defRPr sz="1993"/>
            </a:lvl7pPr>
            <a:lvl8pPr marL="6378717" indent="0">
              <a:buNone/>
              <a:defRPr sz="1993"/>
            </a:lvl8pPr>
            <a:lvl9pPr marL="7289963" indent="0">
              <a:buNone/>
              <a:defRPr sz="199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6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781" y="911966"/>
            <a:ext cx="7837338" cy="3191881"/>
          </a:xfrm>
        </p:spPr>
        <p:txBody>
          <a:bodyPr anchor="b"/>
          <a:lstStyle>
            <a:lvl1pPr>
              <a:defRPr sz="63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30607" y="1969594"/>
            <a:ext cx="12301806" cy="9721303"/>
          </a:xfrm>
        </p:spPr>
        <p:txBody>
          <a:bodyPr anchor="t"/>
          <a:lstStyle>
            <a:lvl1pPr marL="0" indent="0">
              <a:buNone/>
              <a:defRPr sz="6378"/>
            </a:lvl1pPr>
            <a:lvl2pPr marL="911245" indent="0">
              <a:buNone/>
              <a:defRPr sz="5581"/>
            </a:lvl2pPr>
            <a:lvl3pPr marL="1822491" indent="0">
              <a:buNone/>
              <a:defRPr sz="4783"/>
            </a:lvl3pPr>
            <a:lvl4pPr marL="2733736" indent="0">
              <a:buNone/>
              <a:defRPr sz="3986"/>
            </a:lvl4pPr>
            <a:lvl5pPr marL="3644981" indent="0">
              <a:buNone/>
              <a:defRPr sz="3986"/>
            </a:lvl5pPr>
            <a:lvl6pPr marL="4556227" indent="0">
              <a:buNone/>
              <a:defRPr sz="3986"/>
            </a:lvl6pPr>
            <a:lvl7pPr marL="5467472" indent="0">
              <a:buNone/>
              <a:defRPr sz="3986"/>
            </a:lvl7pPr>
            <a:lvl8pPr marL="6378717" indent="0">
              <a:buNone/>
              <a:defRPr sz="3986"/>
            </a:lvl8pPr>
            <a:lvl9pPr marL="7289963" indent="0">
              <a:buNone/>
              <a:defRPr sz="398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781" y="4103846"/>
            <a:ext cx="7837338" cy="7602883"/>
          </a:xfrm>
        </p:spPr>
        <p:txBody>
          <a:bodyPr/>
          <a:lstStyle>
            <a:lvl1pPr marL="0" indent="0">
              <a:buNone/>
              <a:defRPr sz="3189"/>
            </a:lvl1pPr>
            <a:lvl2pPr marL="911245" indent="0">
              <a:buNone/>
              <a:defRPr sz="2790"/>
            </a:lvl2pPr>
            <a:lvl3pPr marL="1822491" indent="0">
              <a:buNone/>
              <a:defRPr sz="2392"/>
            </a:lvl3pPr>
            <a:lvl4pPr marL="2733736" indent="0">
              <a:buNone/>
              <a:defRPr sz="1993"/>
            </a:lvl4pPr>
            <a:lvl5pPr marL="3644981" indent="0">
              <a:buNone/>
              <a:defRPr sz="1993"/>
            </a:lvl5pPr>
            <a:lvl6pPr marL="4556227" indent="0">
              <a:buNone/>
              <a:defRPr sz="1993"/>
            </a:lvl6pPr>
            <a:lvl7pPr marL="5467472" indent="0">
              <a:buNone/>
              <a:defRPr sz="1993"/>
            </a:lvl7pPr>
            <a:lvl8pPr marL="6378717" indent="0">
              <a:buNone/>
              <a:defRPr sz="1993"/>
            </a:lvl8pPr>
            <a:lvl9pPr marL="7289963" indent="0">
              <a:buNone/>
              <a:defRPr sz="199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58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0616" y="728307"/>
            <a:ext cx="20958632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0616" y="3641531"/>
            <a:ext cx="20958632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0616" y="12678860"/>
            <a:ext cx="546746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4D8A-FA61-4AD0-B2A7-B4A07FEA231B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9330" y="12678860"/>
            <a:ext cx="8201204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61778" y="12678860"/>
            <a:ext cx="5467469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D6447-8670-49D2-BF32-C9A44669F5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406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2491" rtl="0" eaLnBrk="1" latinLnBrk="0" hangingPunct="1">
        <a:lnSpc>
          <a:spcPct val="90000"/>
        </a:lnSpc>
        <a:spcBef>
          <a:spcPct val="0"/>
        </a:spcBef>
        <a:buNone/>
        <a:defRPr kumimoji="1" sz="87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5623" indent="-455623" algn="l" defTabSz="1822491" rtl="0" eaLnBrk="1" latinLnBrk="0" hangingPunct="1">
        <a:lnSpc>
          <a:spcPct val="90000"/>
        </a:lnSpc>
        <a:spcBef>
          <a:spcPts val="1993"/>
        </a:spcBef>
        <a:buFont typeface="Arial" panose="020B0604020202020204" pitchFamily="34" charset="0"/>
        <a:buChar char="•"/>
        <a:defRPr kumimoji="1" sz="5581" kern="1200">
          <a:solidFill>
            <a:schemeClr val="tx1"/>
          </a:solidFill>
          <a:latin typeface="+mn-lt"/>
          <a:ea typeface="+mn-ea"/>
          <a:cs typeface="+mn-cs"/>
        </a:defRPr>
      </a:lvl1pPr>
      <a:lvl2pPr marL="1366868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4783" kern="1200">
          <a:solidFill>
            <a:schemeClr val="tx1"/>
          </a:solidFill>
          <a:latin typeface="+mn-lt"/>
          <a:ea typeface="+mn-ea"/>
          <a:cs typeface="+mn-cs"/>
        </a:defRPr>
      </a:lvl2pPr>
      <a:lvl3pPr marL="2278113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986" kern="1200">
          <a:solidFill>
            <a:schemeClr val="tx1"/>
          </a:solidFill>
          <a:latin typeface="+mn-lt"/>
          <a:ea typeface="+mn-ea"/>
          <a:cs typeface="+mn-cs"/>
        </a:defRPr>
      </a:lvl3pPr>
      <a:lvl4pPr marL="3189359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4pPr>
      <a:lvl5pPr marL="4100604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5pPr>
      <a:lvl6pPr marL="5011849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6pPr>
      <a:lvl7pPr marL="5923095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7pPr>
      <a:lvl8pPr marL="6834340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8pPr>
      <a:lvl9pPr marL="7745585" indent="-455623" algn="l" defTabSz="1822491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1pPr>
      <a:lvl2pPr marL="911245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2pPr>
      <a:lvl3pPr marL="1822491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3pPr>
      <a:lvl4pPr marL="2733736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4pPr>
      <a:lvl5pPr marL="3644981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5pPr>
      <a:lvl6pPr marL="4556227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6pPr>
      <a:lvl7pPr marL="5467472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7pPr>
      <a:lvl8pPr marL="6378717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8pPr>
      <a:lvl9pPr marL="7289963" algn="l" defTabSz="1822491" rtl="0" eaLnBrk="1" latinLnBrk="0" hangingPunct="1">
        <a:defRPr kumimoji="1" sz="3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958027B-6724-9956-7260-A26A641B9334}"/>
              </a:ext>
            </a:extLst>
          </p:cNvPr>
          <p:cNvSpPr/>
          <p:nvPr/>
        </p:nvSpPr>
        <p:spPr>
          <a:xfrm>
            <a:off x="5276132" y="5408"/>
            <a:ext cx="13747599" cy="13668673"/>
          </a:xfrm>
          <a:prstGeom prst="roundRect">
            <a:avLst>
              <a:gd name="adj" fmla="val 233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249" tIns="91124" rIns="182249" bIns="91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151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19B44CD-B5B5-5AC2-E297-091FD80C5A1B}"/>
              </a:ext>
            </a:extLst>
          </p:cNvPr>
          <p:cNvSpPr/>
          <p:nvPr/>
        </p:nvSpPr>
        <p:spPr>
          <a:xfrm flipH="1">
            <a:off x="21389259" y="4711583"/>
            <a:ext cx="203784" cy="2676062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8B11DDD-6ACC-6B0B-AAB0-55806264E341}"/>
              </a:ext>
            </a:extLst>
          </p:cNvPr>
          <p:cNvSpPr/>
          <p:nvPr/>
        </p:nvSpPr>
        <p:spPr>
          <a:xfrm>
            <a:off x="279322" y="2235050"/>
            <a:ext cx="13770669" cy="7958974"/>
          </a:xfrm>
          <a:custGeom>
            <a:avLst/>
            <a:gdLst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1598051 w 6897600"/>
              <a:gd name="connsiteY6" fmla="*/ 6858000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5401524"/>
              <a:gd name="connsiteX1" fmla="*/ 1598051 w 6897600"/>
              <a:gd name="connsiteY1" fmla="*/ 0 h 5401524"/>
              <a:gd name="connsiteX2" fmla="*/ 5299549 w 6897600"/>
              <a:gd name="connsiteY2" fmla="*/ 0 h 5401524"/>
              <a:gd name="connsiteX3" fmla="*/ 6897600 w 6897600"/>
              <a:gd name="connsiteY3" fmla="*/ 1598051 h 5401524"/>
              <a:gd name="connsiteX4" fmla="*/ 6897600 w 6897600"/>
              <a:gd name="connsiteY4" fmla="*/ 5259949 h 5401524"/>
              <a:gd name="connsiteX5" fmla="*/ 5820410 w 6897600"/>
              <a:gd name="connsiteY5" fmla="*/ 2610092 h 5401524"/>
              <a:gd name="connsiteX6" fmla="*/ 3125909 w 6897600"/>
              <a:gd name="connsiteY6" fmla="*/ 3779134 h 5401524"/>
              <a:gd name="connsiteX7" fmla="*/ 243068 w 6897600"/>
              <a:gd name="connsiteY7" fmla="*/ 2563047 h 5401524"/>
              <a:gd name="connsiteX8" fmla="*/ 0 w 6897600"/>
              <a:gd name="connsiteY8" fmla="*/ 1598051 h 540152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911040"/>
              <a:gd name="connsiteY0" fmla="*/ 1598051 h 3779134"/>
              <a:gd name="connsiteX1" fmla="*/ 1598051 w 6911040"/>
              <a:gd name="connsiteY1" fmla="*/ 0 h 3779134"/>
              <a:gd name="connsiteX2" fmla="*/ 5299549 w 6911040"/>
              <a:gd name="connsiteY2" fmla="*/ 0 h 3779134"/>
              <a:gd name="connsiteX3" fmla="*/ 6897600 w 6911040"/>
              <a:gd name="connsiteY3" fmla="*/ 1598051 h 3779134"/>
              <a:gd name="connsiteX4" fmla="*/ 6886026 w 6911040"/>
              <a:gd name="connsiteY4" fmla="*/ 1590774 h 3779134"/>
              <a:gd name="connsiteX5" fmla="*/ 6167650 w 6911040"/>
              <a:gd name="connsiteY5" fmla="*/ 2667966 h 3779134"/>
              <a:gd name="connsiteX6" fmla="*/ 3125909 w 6911040"/>
              <a:gd name="connsiteY6" fmla="*/ 3779134 h 3779134"/>
              <a:gd name="connsiteX7" fmla="*/ 23149 w 6911040"/>
              <a:gd name="connsiteY7" fmla="*/ 2655644 h 3779134"/>
              <a:gd name="connsiteX8" fmla="*/ 0 w 691104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7171449"/>
              <a:gd name="connsiteY0" fmla="*/ 1598051 h 3779134"/>
              <a:gd name="connsiteX1" fmla="*/ 1598051 w 7171449"/>
              <a:gd name="connsiteY1" fmla="*/ 0 h 3779134"/>
              <a:gd name="connsiteX2" fmla="*/ 5299549 w 7171449"/>
              <a:gd name="connsiteY2" fmla="*/ 0 h 3779134"/>
              <a:gd name="connsiteX3" fmla="*/ 6897600 w 7171449"/>
              <a:gd name="connsiteY3" fmla="*/ 1598051 h 3779134"/>
              <a:gd name="connsiteX4" fmla="*/ 6886026 w 7171449"/>
              <a:gd name="connsiteY4" fmla="*/ 1590774 h 3779134"/>
              <a:gd name="connsiteX5" fmla="*/ 6873706 w 7171449"/>
              <a:gd name="connsiteY5" fmla="*/ 2760563 h 3779134"/>
              <a:gd name="connsiteX6" fmla="*/ 3125909 w 7171449"/>
              <a:gd name="connsiteY6" fmla="*/ 3779134 h 3779134"/>
              <a:gd name="connsiteX7" fmla="*/ 23149 w 7171449"/>
              <a:gd name="connsiteY7" fmla="*/ 2655644 h 3779134"/>
              <a:gd name="connsiteX8" fmla="*/ 0 w 7171449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873706 w 6897600"/>
              <a:gd name="connsiteY5" fmla="*/ 2760563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11575 w 6909175"/>
              <a:gd name="connsiteY0" fmla="*/ 1598051 h 3779134"/>
              <a:gd name="connsiteX1" fmla="*/ 1609626 w 6909175"/>
              <a:gd name="connsiteY1" fmla="*/ 0 h 3779134"/>
              <a:gd name="connsiteX2" fmla="*/ 5311124 w 6909175"/>
              <a:gd name="connsiteY2" fmla="*/ 0 h 3779134"/>
              <a:gd name="connsiteX3" fmla="*/ 6909175 w 6909175"/>
              <a:gd name="connsiteY3" fmla="*/ 1598051 h 3779134"/>
              <a:gd name="connsiteX4" fmla="*/ 6897601 w 6909175"/>
              <a:gd name="connsiteY4" fmla="*/ 1590774 h 3779134"/>
              <a:gd name="connsiteX5" fmla="*/ 6885281 w 6909175"/>
              <a:gd name="connsiteY5" fmla="*/ 2760563 h 3779134"/>
              <a:gd name="connsiteX6" fmla="*/ 3137484 w 6909175"/>
              <a:gd name="connsiteY6" fmla="*/ 3779134 h 3779134"/>
              <a:gd name="connsiteX7" fmla="*/ 0 w 6909175"/>
              <a:gd name="connsiteY7" fmla="*/ 2787093 h 3779134"/>
              <a:gd name="connsiteX8" fmla="*/ 11575 w 6909175"/>
              <a:gd name="connsiteY8" fmla="*/ 1598051 h 377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9175" h="3779134">
                <a:moveTo>
                  <a:pt x="11575" y="1598051"/>
                </a:moveTo>
                <a:cubicBezTo>
                  <a:pt x="11575" y="715472"/>
                  <a:pt x="727047" y="0"/>
                  <a:pt x="1609626" y="0"/>
                </a:cubicBezTo>
                <a:lnTo>
                  <a:pt x="5311124" y="0"/>
                </a:lnTo>
                <a:cubicBezTo>
                  <a:pt x="6193703" y="0"/>
                  <a:pt x="6909175" y="715472"/>
                  <a:pt x="6909175" y="1598051"/>
                </a:cubicBezTo>
                <a:lnTo>
                  <a:pt x="6897601" y="1590774"/>
                </a:lnTo>
                <a:cubicBezTo>
                  <a:pt x="6897601" y="2542801"/>
                  <a:pt x="6876610" y="2158679"/>
                  <a:pt x="6885281" y="2760563"/>
                </a:cubicBezTo>
                <a:cubicBezTo>
                  <a:pt x="5975539" y="3582366"/>
                  <a:pt x="4371317" y="3779134"/>
                  <a:pt x="3137484" y="3779134"/>
                </a:cubicBezTo>
                <a:cubicBezTo>
                  <a:pt x="2254905" y="3779134"/>
                  <a:pt x="532436" y="3391880"/>
                  <a:pt x="0" y="2787093"/>
                </a:cubicBezTo>
                <a:lnTo>
                  <a:pt x="11575" y="15980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249" tIns="91124" rIns="182249" bIns="91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15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E3D266-6DCF-1FE8-08E2-7174CB62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1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8657931" y="1285765"/>
            <a:ext cx="6984000" cy="1110795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713745-7DD9-586D-495F-85308800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19232523" y="1386625"/>
            <a:ext cx="6908141" cy="109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61">
            <a:extLst>
              <a:ext uri="{FF2B5EF4-FFF2-40B4-BE49-F238E27FC236}">
                <a16:creationId xmlns:a16="http://schemas.microsoft.com/office/drawing/2014/main" id="{6DCAD075-B638-F442-E931-1C4F44DED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5515453" y="2244277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5" name="図 3">
            <a:extLst>
              <a:ext uri="{FF2B5EF4-FFF2-40B4-BE49-F238E27FC236}">
                <a16:creationId xmlns:a16="http://schemas.microsoft.com/office/drawing/2014/main" id="{F7F7C0A0-8A3A-E567-E1D6-D9E09291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5515452" y="7520912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" name="正方形/長方形 60">
            <a:extLst>
              <a:ext uri="{FF2B5EF4-FFF2-40B4-BE49-F238E27FC236}">
                <a16:creationId xmlns:a16="http://schemas.microsoft.com/office/drawing/2014/main" id="{F0FCCA96-DD8F-EAA0-BBFB-B0F34A711A3E}"/>
              </a:ext>
            </a:extLst>
          </p:cNvPr>
          <p:cNvSpPr/>
          <p:nvPr/>
        </p:nvSpPr>
        <p:spPr>
          <a:xfrm>
            <a:off x="5507247" y="4214595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3A0514F4-5063-5962-5669-A5B9C07F47FD}"/>
              </a:ext>
            </a:extLst>
          </p:cNvPr>
          <p:cNvSpPr/>
          <p:nvPr/>
        </p:nvSpPr>
        <p:spPr>
          <a:xfrm>
            <a:off x="7666879" y="4219114"/>
            <a:ext cx="185467" cy="334510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5181FE4-FEE9-9C0A-47D7-D074FD98E435}"/>
              </a:ext>
            </a:extLst>
          </p:cNvPr>
          <p:cNvSpPr/>
          <p:nvPr/>
        </p:nvSpPr>
        <p:spPr>
          <a:xfrm>
            <a:off x="7507948" y="4196320"/>
            <a:ext cx="215947" cy="334129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0A4417F6-FE01-EF6D-6DA9-302BEFD6CB65}"/>
              </a:ext>
            </a:extLst>
          </p:cNvPr>
          <p:cNvSpPr/>
          <p:nvPr/>
        </p:nvSpPr>
        <p:spPr>
          <a:xfrm>
            <a:off x="9620539" y="4215751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48">
            <a:extLst>
              <a:ext uri="{FF2B5EF4-FFF2-40B4-BE49-F238E27FC236}">
                <a16:creationId xmlns:a16="http://schemas.microsoft.com/office/drawing/2014/main" id="{9468F921-A34F-1656-64A9-2D781192C822}"/>
              </a:ext>
            </a:extLst>
          </p:cNvPr>
          <p:cNvSpPr/>
          <p:nvPr/>
        </p:nvSpPr>
        <p:spPr>
          <a:xfrm>
            <a:off x="5521577" y="9054617"/>
            <a:ext cx="8300501" cy="896896"/>
          </a:xfrm>
          <a:prstGeom prst="rect">
            <a:avLst/>
          </a:prstGeom>
          <a:gradFill>
            <a:gsLst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楕円 9">
            <a:extLst>
              <a:ext uri="{FF2B5EF4-FFF2-40B4-BE49-F238E27FC236}">
                <a16:creationId xmlns:a16="http://schemas.microsoft.com/office/drawing/2014/main" id="{36159D2A-C72F-FE5E-D285-A27C6B9C5329}"/>
              </a:ext>
            </a:extLst>
          </p:cNvPr>
          <p:cNvSpPr/>
          <p:nvPr/>
        </p:nvSpPr>
        <p:spPr>
          <a:xfrm>
            <a:off x="11991587" y="2976282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0">
            <a:extLst>
              <a:ext uri="{FF2B5EF4-FFF2-40B4-BE49-F238E27FC236}">
                <a16:creationId xmlns:a16="http://schemas.microsoft.com/office/drawing/2014/main" id="{2B28E476-6CF4-9C39-3389-DD1A214FBA6E}"/>
              </a:ext>
            </a:extLst>
          </p:cNvPr>
          <p:cNvSpPr/>
          <p:nvPr/>
        </p:nvSpPr>
        <p:spPr>
          <a:xfrm>
            <a:off x="5522066" y="2264485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3" name="図 15">
            <a:extLst>
              <a:ext uri="{FF2B5EF4-FFF2-40B4-BE49-F238E27FC236}">
                <a16:creationId xmlns:a16="http://schemas.microsoft.com/office/drawing/2014/main" id="{B36C014F-3BB2-3238-7863-D583D3CD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800" y="2348740"/>
            <a:ext cx="8305494" cy="1353324"/>
          </a:xfrm>
          <a:prstGeom prst="rect">
            <a:avLst/>
          </a:prstGeom>
        </p:spPr>
      </p:pic>
      <p:pic>
        <p:nvPicPr>
          <p:cNvPr id="14" name="図 24">
            <a:extLst>
              <a:ext uri="{FF2B5EF4-FFF2-40B4-BE49-F238E27FC236}">
                <a16:creationId xmlns:a16="http://schemas.microsoft.com/office/drawing/2014/main" id="{1E4B9370-C82F-E085-C6F6-C85A0643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547" y="3025645"/>
            <a:ext cx="8307266" cy="1071464"/>
          </a:xfrm>
          <a:prstGeom prst="rect">
            <a:avLst/>
          </a:prstGeom>
        </p:spPr>
      </p:pic>
      <p:sp>
        <p:nvSpPr>
          <p:cNvPr id="15" name="四角形: 角を丸くする 25">
            <a:extLst>
              <a:ext uri="{FF2B5EF4-FFF2-40B4-BE49-F238E27FC236}">
                <a16:creationId xmlns:a16="http://schemas.microsoft.com/office/drawing/2014/main" id="{B120C333-2A56-84FF-E1F5-0C88F50BD014}"/>
              </a:ext>
            </a:extLst>
          </p:cNvPr>
          <p:cNvSpPr/>
          <p:nvPr/>
        </p:nvSpPr>
        <p:spPr>
          <a:xfrm>
            <a:off x="6394297" y="318780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6" name="四角形: 角を丸くする 26">
            <a:extLst>
              <a:ext uri="{FF2B5EF4-FFF2-40B4-BE49-F238E27FC236}">
                <a16:creationId xmlns:a16="http://schemas.microsoft.com/office/drawing/2014/main" id="{B28CAD69-3D3F-1A55-D60B-FC32249DEBB3}"/>
              </a:ext>
            </a:extLst>
          </p:cNvPr>
          <p:cNvSpPr/>
          <p:nvPr/>
        </p:nvSpPr>
        <p:spPr>
          <a:xfrm>
            <a:off x="6437902" y="3238641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四角形: 角を丸くする 27">
            <a:extLst>
              <a:ext uri="{FF2B5EF4-FFF2-40B4-BE49-F238E27FC236}">
                <a16:creationId xmlns:a16="http://schemas.microsoft.com/office/drawing/2014/main" id="{7AB5A336-97A2-FA86-6BC3-117E05B80238}"/>
              </a:ext>
            </a:extLst>
          </p:cNvPr>
          <p:cNvSpPr/>
          <p:nvPr/>
        </p:nvSpPr>
        <p:spPr>
          <a:xfrm>
            <a:off x="10226890" y="3180910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四角形: 角を丸くする 28">
            <a:extLst>
              <a:ext uri="{FF2B5EF4-FFF2-40B4-BE49-F238E27FC236}">
                <a16:creationId xmlns:a16="http://schemas.microsoft.com/office/drawing/2014/main" id="{1EE352F4-5451-B6D1-1C2F-7712E8562E47}"/>
              </a:ext>
            </a:extLst>
          </p:cNvPr>
          <p:cNvSpPr/>
          <p:nvPr/>
        </p:nvSpPr>
        <p:spPr>
          <a:xfrm>
            <a:off x="10270495" y="3238641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14149C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29">
            <a:extLst>
              <a:ext uri="{FF2B5EF4-FFF2-40B4-BE49-F238E27FC236}">
                <a16:creationId xmlns:a16="http://schemas.microsoft.com/office/drawing/2014/main" id="{A211855F-4CA9-9E6C-2D29-A94440DAB8B1}"/>
              </a:ext>
            </a:extLst>
          </p:cNvPr>
          <p:cNvSpPr/>
          <p:nvPr/>
        </p:nvSpPr>
        <p:spPr>
          <a:xfrm>
            <a:off x="6565055" y="3309451"/>
            <a:ext cx="1162050" cy="550639"/>
          </a:xfrm>
          <a:prstGeom prst="rect">
            <a:avLst/>
          </a:prstGeom>
          <a:solidFill>
            <a:srgbClr val="4B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30">
            <a:extLst>
              <a:ext uri="{FF2B5EF4-FFF2-40B4-BE49-F238E27FC236}">
                <a16:creationId xmlns:a16="http://schemas.microsoft.com/office/drawing/2014/main" id="{1FB3F18A-0372-E9EC-E727-1302917086C2}"/>
              </a:ext>
            </a:extLst>
          </p:cNvPr>
          <p:cNvSpPr/>
          <p:nvPr/>
        </p:nvSpPr>
        <p:spPr>
          <a:xfrm>
            <a:off x="7885225" y="3361163"/>
            <a:ext cx="1181100" cy="461010"/>
          </a:xfrm>
          <a:prstGeom prst="rect">
            <a:avLst/>
          </a:prstGeom>
          <a:solidFill>
            <a:srgbClr val="4B5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41">
            <a:extLst>
              <a:ext uri="{FF2B5EF4-FFF2-40B4-BE49-F238E27FC236}">
                <a16:creationId xmlns:a16="http://schemas.microsoft.com/office/drawing/2014/main" id="{B3B205FE-9DD0-CFC4-99C6-77956B7A0666}"/>
              </a:ext>
            </a:extLst>
          </p:cNvPr>
          <p:cNvSpPr/>
          <p:nvPr/>
        </p:nvSpPr>
        <p:spPr>
          <a:xfrm>
            <a:off x="5521578" y="7632664"/>
            <a:ext cx="8312747" cy="604669"/>
          </a:xfrm>
          <a:prstGeom prst="rect">
            <a:avLst/>
          </a:prstGeom>
          <a:gradFill>
            <a:gsLst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2" name="図 7">
            <a:extLst>
              <a:ext uri="{FF2B5EF4-FFF2-40B4-BE49-F238E27FC236}">
                <a16:creationId xmlns:a16="http://schemas.microsoft.com/office/drawing/2014/main" id="{46CDC213-57BA-8C30-CA41-DC1E204530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3510" r="75514"/>
          <a:stretch/>
        </p:blipFill>
        <p:spPr>
          <a:xfrm>
            <a:off x="5527060" y="8116831"/>
            <a:ext cx="8307266" cy="962499"/>
          </a:xfrm>
          <a:prstGeom prst="rect">
            <a:avLst/>
          </a:prstGeom>
        </p:spPr>
      </p:pic>
      <p:pic>
        <p:nvPicPr>
          <p:cNvPr id="23" name="図 39">
            <a:extLst>
              <a:ext uri="{FF2B5EF4-FFF2-40B4-BE49-F238E27FC236}">
                <a16:creationId xmlns:a16="http://schemas.microsoft.com/office/drawing/2014/main" id="{05BF6FF1-3C1F-E2A8-5383-EAF724E09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3427" y="8150898"/>
            <a:ext cx="1477027" cy="641190"/>
          </a:xfrm>
          <a:prstGeom prst="rect">
            <a:avLst/>
          </a:prstGeom>
        </p:spPr>
      </p:pic>
      <p:sp>
        <p:nvSpPr>
          <p:cNvPr id="25" name="正方形/長方形 44">
            <a:extLst>
              <a:ext uri="{FF2B5EF4-FFF2-40B4-BE49-F238E27FC236}">
                <a16:creationId xmlns:a16="http://schemas.microsoft.com/office/drawing/2014/main" id="{2ABC2217-72F5-1CD5-6E5C-54F1AB88FA8D}"/>
              </a:ext>
            </a:extLst>
          </p:cNvPr>
          <p:cNvSpPr/>
          <p:nvPr/>
        </p:nvSpPr>
        <p:spPr>
          <a:xfrm>
            <a:off x="7727105" y="7664487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45">
            <a:extLst>
              <a:ext uri="{FF2B5EF4-FFF2-40B4-BE49-F238E27FC236}">
                <a16:creationId xmlns:a16="http://schemas.microsoft.com/office/drawing/2014/main" id="{DB11E6CA-EC0E-A593-47C8-0046CF28DD02}"/>
              </a:ext>
            </a:extLst>
          </p:cNvPr>
          <p:cNvSpPr/>
          <p:nvPr/>
        </p:nvSpPr>
        <p:spPr>
          <a:xfrm>
            <a:off x="7730288" y="7632663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正方形/長方形 46">
            <a:extLst>
              <a:ext uri="{FF2B5EF4-FFF2-40B4-BE49-F238E27FC236}">
                <a16:creationId xmlns:a16="http://schemas.microsoft.com/office/drawing/2014/main" id="{2877C59C-FA07-BFEC-733C-9B4234E375D3}"/>
              </a:ext>
            </a:extLst>
          </p:cNvPr>
          <p:cNvSpPr/>
          <p:nvPr/>
        </p:nvSpPr>
        <p:spPr>
          <a:xfrm>
            <a:off x="9810443" y="7664487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8" name="正方形/長方形 47">
            <a:extLst>
              <a:ext uri="{FF2B5EF4-FFF2-40B4-BE49-F238E27FC236}">
                <a16:creationId xmlns:a16="http://schemas.microsoft.com/office/drawing/2014/main" id="{9BF8A9E8-A5FF-FCF1-6FCD-E5CC6150B4ED}"/>
              </a:ext>
            </a:extLst>
          </p:cNvPr>
          <p:cNvSpPr/>
          <p:nvPr/>
        </p:nvSpPr>
        <p:spPr>
          <a:xfrm>
            <a:off x="9813626" y="7632663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9072112F-DC47-3485-75AD-D538F2F49BB6}"/>
              </a:ext>
            </a:extLst>
          </p:cNvPr>
          <p:cNvSpPr/>
          <p:nvPr/>
        </p:nvSpPr>
        <p:spPr>
          <a:xfrm>
            <a:off x="9845960" y="7539392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1">
            <a:extLst>
              <a:ext uri="{FF2B5EF4-FFF2-40B4-BE49-F238E27FC236}">
                <a16:creationId xmlns:a16="http://schemas.microsoft.com/office/drawing/2014/main" id="{3B927D52-2533-492E-C087-081AAFAB907F}"/>
              </a:ext>
            </a:extLst>
          </p:cNvPr>
          <p:cNvSpPr/>
          <p:nvPr/>
        </p:nvSpPr>
        <p:spPr>
          <a:xfrm>
            <a:off x="7753148" y="7538439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22">
            <a:extLst>
              <a:ext uri="{FF2B5EF4-FFF2-40B4-BE49-F238E27FC236}">
                <a16:creationId xmlns:a16="http://schemas.microsoft.com/office/drawing/2014/main" id="{FD44A80B-4FE0-2A22-D145-77D50F6B8523}"/>
              </a:ext>
            </a:extLst>
          </p:cNvPr>
          <p:cNvSpPr/>
          <p:nvPr/>
        </p:nvSpPr>
        <p:spPr>
          <a:xfrm>
            <a:off x="5521577" y="7538439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23">
            <a:extLst>
              <a:ext uri="{FF2B5EF4-FFF2-40B4-BE49-F238E27FC236}">
                <a16:creationId xmlns:a16="http://schemas.microsoft.com/office/drawing/2014/main" id="{A5336344-9FAE-9454-83F2-E832AFA17B28}"/>
              </a:ext>
            </a:extLst>
          </p:cNvPr>
          <p:cNvSpPr/>
          <p:nvPr/>
        </p:nvSpPr>
        <p:spPr>
          <a:xfrm>
            <a:off x="9942759" y="7472082"/>
            <a:ext cx="3891565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3">
            <a:extLst>
              <a:ext uri="{FF2B5EF4-FFF2-40B4-BE49-F238E27FC236}">
                <a16:creationId xmlns:a16="http://schemas.microsoft.com/office/drawing/2014/main" id="{D0A99ABA-7F5A-1B3A-4AD4-B1C16B315817}"/>
              </a:ext>
            </a:extLst>
          </p:cNvPr>
          <p:cNvSpPr/>
          <p:nvPr/>
        </p:nvSpPr>
        <p:spPr>
          <a:xfrm>
            <a:off x="7825809" y="7472082"/>
            <a:ext cx="1900594" cy="661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A662A0B1-E58C-E677-19D3-51DEF5ED8EE1}"/>
              </a:ext>
            </a:extLst>
          </p:cNvPr>
          <p:cNvSpPr/>
          <p:nvPr/>
        </p:nvSpPr>
        <p:spPr>
          <a:xfrm>
            <a:off x="5524520" y="7474199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正方形/長方形 2">
            <a:extLst>
              <a:ext uri="{FF2B5EF4-FFF2-40B4-BE49-F238E27FC236}">
                <a16:creationId xmlns:a16="http://schemas.microsoft.com/office/drawing/2014/main" id="{F9B6BB84-3799-9307-090E-8E790E5AFDA4}"/>
              </a:ext>
            </a:extLst>
          </p:cNvPr>
          <p:cNvSpPr/>
          <p:nvPr/>
        </p:nvSpPr>
        <p:spPr>
          <a:xfrm>
            <a:off x="9770098" y="4208739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36" name="直線コネクタ 51">
            <a:extLst>
              <a:ext uri="{FF2B5EF4-FFF2-40B4-BE49-F238E27FC236}">
                <a16:creationId xmlns:a16="http://schemas.microsoft.com/office/drawing/2014/main" id="{3CA1E315-1F70-DF6A-19CB-8E8BAC52C9F1}"/>
              </a:ext>
            </a:extLst>
          </p:cNvPr>
          <p:cNvCxnSpPr/>
          <p:nvPr/>
        </p:nvCxnSpPr>
        <p:spPr>
          <a:xfrm flipV="1">
            <a:off x="9828683" y="7534855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55">
            <a:extLst>
              <a:ext uri="{FF2B5EF4-FFF2-40B4-BE49-F238E27FC236}">
                <a16:creationId xmlns:a16="http://schemas.microsoft.com/office/drawing/2014/main" id="{EE63AE85-B508-8833-464C-A2EABDBFF74B}"/>
              </a:ext>
            </a:extLst>
          </p:cNvPr>
          <p:cNvSpPr/>
          <p:nvPr/>
        </p:nvSpPr>
        <p:spPr>
          <a:xfrm>
            <a:off x="9621139" y="4208740"/>
            <a:ext cx="181110" cy="3333375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23">
            <a:extLst>
              <a:ext uri="{FF2B5EF4-FFF2-40B4-BE49-F238E27FC236}">
                <a16:creationId xmlns:a16="http://schemas.microsoft.com/office/drawing/2014/main" id="{8EAF492B-5077-F221-AA67-3AE731B9358F}"/>
              </a:ext>
            </a:extLst>
          </p:cNvPr>
          <p:cNvSpPr/>
          <p:nvPr/>
        </p:nvSpPr>
        <p:spPr>
          <a:xfrm>
            <a:off x="5520626" y="4208740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8">
            <a:extLst>
              <a:ext uri="{FF2B5EF4-FFF2-40B4-BE49-F238E27FC236}">
                <a16:creationId xmlns:a16="http://schemas.microsoft.com/office/drawing/2014/main" id="{7B12AAE9-BB01-B269-CB3E-5EAFF665942C}"/>
              </a:ext>
            </a:extLst>
          </p:cNvPr>
          <p:cNvSpPr/>
          <p:nvPr/>
        </p:nvSpPr>
        <p:spPr>
          <a:xfrm>
            <a:off x="3799928" y="3591668"/>
            <a:ext cx="271409" cy="3403225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899DF9-243F-F2A0-C381-C6026ADBA756}"/>
              </a:ext>
            </a:extLst>
          </p:cNvPr>
          <p:cNvSpPr/>
          <p:nvPr/>
        </p:nvSpPr>
        <p:spPr>
          <a:xfrm>
            <a:off x="5507247" y="4181121"/>
            <a:ext cx="8314831" cy="337069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9C1D8E-50C2-85AF-7AD5-ACB27B945D3C}"/>
              </a:ext>
            </a:extLst>
          </p:cNvPr>
          <p:cNvSpPr/>
          <p:nvPr/>
        </p:nvSpPr>
        <p:spPr>
          <a:xfrm>
            <a:off x="7631323" y="4099641"/>
            <a:ext cx="190259" cy="352135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E5C5AC3-A787-D283-E5BE-90C481C05A27}"/>
              </a:ext>
            </a:extLst>
          </p:cNvPr>
          <p:cNvSpPr/>
          <p:nvPr/>
        </p:nvSpPr>
        <p:spPr>
          <a:xfrm>
            <a:off x="9712438" y="4165017"/>
            <a:ext cx="190259" cy="3404328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2266723-7D3E-D9D0-5007-1DF9B0BB8771}"/>
              </a:ext>
            </a:extLst>
          </p:cNvPr>
          <p:cNvSpPr/>
          <p:nvPr/>
        </p:nvSpPr>
        <p:spPr>
          <a:xfrm>
            <a:off x="7904468" y="4299616"/>
            <a:ext cx="1741759" cy="31792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5F74B56-F820-0422-00DB-734F26DDD102}"/>
              </a:ext>
            </a:extLst>
          </p:cNvPr>
          <p:cNvSpPr/>
          <p:nvPr/>
        </p:nvSpPr>
        <p:spPr>
          <a:xfrm>
            <a:off x="10029740" y="4261595"/>
            <a:ext cx="3792338" cy="31792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C5962377-40CE-0F80-59DB-2FA80F708A60}"/>
              </a:ext>
            </a:extLst>
          </p:cNvPr>
          <p:cNvSpPr/>
          <p:nvPr/>
        </p:nvSpPr>
        <p:spPr>
          <a:xfrm>
            <a:off x="11970221" y="8274055"/>
            <a:ext cx="1455173" cy="5848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222C21F3-9DC8-76FE-03DD-4F956A926EBE}"/>
              </a:ext>
            </a:extLst>
          </p:cNvPr>
          <p:cNvSpPr/>
          <p:nvPr/>
        </p:nvSpPr>
        <p:spPr>
          <a:xfrm>
            <a:off x="12149931" y="8397521"/>
            <a:ext cx="457999" cy="352353"/>
          </a:xfrm>
          <a:prstGeom prst="roundRect">
            <a:avLst>
              <a:gd name="adj" fmla="val 31805"/>
            </a:avLst>
          </a:prstGeom>
          <a:solidFill>
            <a:srgbClr val="ECECEA"/>
          </a:solidFill>
          <a:ln>
            <a:noFill/>
          </a:ln>
          <a:effectLst>
            <a:glow rad="127000">
              <a:schemeClr val="accent4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BDD7A0FE-CF74-CC61-C318-1FE13022D4F9}"/>
              </a:ext>
            </a:extLst>
          </p:cNvPr>
          <p:cNvSpPr/>
          <p:nvPr/>
        </p:nvSpPr>
        <p:spPr>
          <a:xfrm>
            <a:off x="5973238" y="8288866"/>
            <a:ext cx="1455173" cy="58486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CBB19300-1B9C-9C5E-9E75-E1A05D5E50EC}"/>
              </a:ext>
            </a:extLst>
          </p:cNvPr>
          <p:cNvSpPr/>
          <p:nvPr/>
        </p:nvSpPr>
        <p:spPr>
          <a:xfrm>
            <a:off x="6785286" y="8405121"/>
            <a:ext cx="457999" cy="352353"/>
          </a:xfrm>
          <a:prstGeom prst="roundRect">
            <a:avLst>
              <a:gd name="adj" fmla="val 31805"/>
            </a:avLst>
          </a:prstGeom>
          <a:solidFill>
            <a:srgbClr val="ECECEA"/>
          </a:solidFill>
          <a:ln>
            <a:noFill/>
          </a:ln>
          <a:effectLst>
            <a:glow rad="127000">
              <a:schemeClr val="accent4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09BDFF91-D00E-D5E2-E9FF-295E77C5C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954" y="2681911"/>
            <a:ext cx="8333954" cy="83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B2F552-4410-5617-DAC2-1033C207B57C}"/>
              </a:ext>
            </a:extLst>
          </p:cNvPr>
          <p:cNvSpPr/>
          <p:nvPr/>
        </p:nvSpPr>
        <p:spPr>
          <a:xfrm>
            <a:off x="0" y="0"/>
            <a:ext cx="6120000" cy="61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784E2-97E0-F9DF-4361-535CB322B4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89988" y="1486910"/>
            <a:ext cx="5140024" cy="314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9B7B9-A7EE-9853-6411-08B886D2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341" y="1486910"/>
            <a:ext cx="7697274" cy="5344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FA927-5254-0E0A-B1D9-F20BB53C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615" y="1486911"/>
            <a:ext cx="6897584" cy="5324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B6080-EA6B-2DB3-C48E-D34C14F14C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56" t="49693" r="27607"/>
          <a:stretch/>
        </p:blipFill>
        <p:spPr>
          <a:xfrm>
            <a:off x="7781342" y="6811722"/>
            <a:ext cx="7697274" cy="5264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0C80C0-7F5E-F1BE-8741-051181C39D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260" t="39876" r="14696" b="4469"/>
          <a:stretch/>
        </p:blipFill>
        <p:spPr>
          <a:xfrm>
            <a:off x="15478615" y="6732086"/>
            <a:ext cx="689758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0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86932-BE58-DA93-D0E4-596A734D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EE5C00-61EE-C98F-8C91-01A88B742D28}"/>
              </a:ext>
            </a:extLst>
          </p:cNvPr>
          <p:cNvSpPr/>
          <p:nvPr/>
        </p:nvSpPr>
        <p:spPr>
          <a:xfrm>
            <a:off x="5276132" y="5408"/>
            <a:ext cx="13747599" cy="13668673"/>
          </a:xfrm>
          <a:prstGeom prst="roundRect">
            <a:avLst>
              <a:gd name="adj" fmla="val 23302"/>
            </a:avLst>
          </a:prstGeom>
          <a:gradFill>
            <a:gsLst>
              <a:gs pos="0">
                <a:srgbClr val="4D4D4D"/>
              </a:gs>
              <a:gs pos="100000">
                <a:srgbClr val="26262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DF708EB-6CDD-E9EF-7A77-47727C590D4A}"/>
              </a:ext>
            </a:extLst>
          </p:cNvPr>
          <p:cNvSpPr/>
          <p:nvPr/>
        </p:nvSpPr>
        <p:spPr>
          <a:xfrm flipH="1">
            <a:off x="21389259" y="4711583"/>
            <a:ext cx="203784" cy="2676062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pic>
        <p:nvPicPr>
          <p:cNvPr id="3074" name="Picture 2" descr="マンガパーツSTOCK – 集中線、効果線特化サイト">
            <a:extLst>
              <a:ext uri="{FF2B5EF4-FFF2-40B4-BE49-F238E27FC236}">
                <a16:creationId xmlns:a16="http://schemas.microsoft.com/office/drawing/2014/main" id="{FEDE398B-1A87-4556-9AF3-03E83669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6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58" y="83628"/>
            <a:ext cx="13747597" cy="1359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D22A8A6-07BA-D07B-8E4E-80E3BC6B5411}"/>
              </a:ext>
            </a:extLst>
          </p:cNvPr>
          <p:cNvSpPr/>
          <p:nvPr/>
        </p:nvSpPr>
        <p:spPr>
          <a:xfrm>
            <a:off x="5253060" y="5408"/>
            <a:ext cx="13770669" cy="7958974"/>
          </a:xfrm>
          <a:custGeom>
            <a:avLst/>
            <a:gdLst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1598051 w 6897600"/>
              <a:gd name="connsiteY6" fmla="*/ 6858000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5401524"/>
              <a:gd name="connsiteX1" fmla="*/ 1598051 w 6897600"/>
              <a:gd name="connsiteY1" fmla="*/ 0 h 5401524"/>
              <a:gd name="connsiteX2" fmla="*/ 5299549 w 6897600"/>
              <a:gd name="connsiteY2" fmla="*/ 0 h 5401524"/>
              <a:gd name="connsiteX3" fmla="*/ 6897600 w 6897600"/>
              <a:gd name="connsiteY3" fmla="*/ 1598051 h 5401524"/>
              <a:gd name="connsiteX4" fmla="*/ 6897600 w 6897600"/>
              <a:gd name="connsiteY4" fmla="*/ 5259949 h 5401524"/>
              <a:gd name="connsiteX5" fmla="*/ 5820410 w 6897600"/>
              <a:gd name="connsiteY5" fmla="*/ 2610092 h 5401524"/>
              <a:gd name="connsiteX6" fmla="*/ 3125909 w 6897600"/>
              <a:gd name="connsiteY6" fmla="*/ 3779134 h 5401524"/>
              <a:gd name="connsiteX7" fmla="*/ 243068 w 6897600"/>
              <a:gd name="connsiteY7" fmla="*/ 2563047 h 5401524"/>
              <a:gd name="connsiteX8" fmla="*/ 0 w 6897600"/>
              <a:gd name="connsiteY8" fmla="*/ 1598051 h 540152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911040"/>
              <a:gd name="connsiteY0" fmla="*/ 1598051 h 3779134"/>
              <a:gd name="connsiteX1" fmla="*/ 1598051 w 6911040"/>
              <a:gd name="connsiteY1" fmla="*/ 0 h 3779134"/>
              <a:gd name="connsiteX2" fmla="*/ 5299549 w 6911040"/>
              <a:gd name="connsiteY2" fmla="*/ 0 h 3779134"/>
              <a:gd name="connsiteX3" fmla="*/ 6897600 w 6911040"/>
              <a:gd name="connsiteY3" fmla="*/ 1598051 h 3779134"/>
              <a:gd name="connsiteX4" fmla="*/ 6886026 w 6911040"/>
              <a:gd name="connsiteY4" fmla="*/ 1590774 h 3779134"/>
              <a:gd name="connsiteX5" fmla="*/ 6167650 w 6911040"/>
              <a:gd name="connsiteY5" fmla="*/ 2667966 h 3779134"/>
              <a:gd name="connsiteX6" fmla="*/ 3125909 w 6911040"/>
              <a:gd name="connsiteY6" fmla="*/ 3779134 h 3779134"/>
              <a:gd name="connsiteX7" fmla="*/ 23149 w 6911040"/>
              <a:gd name="connsiteY7" fmla="*/ 2655644 h 3779134"/>
              <a:gd name="connsiteX8" fmla="*/ 0 w 691104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7171449"/>
              <a:gd name="connsiteY0" fmla="*/ 1598051 h 3779134"/>
              <a:gd name="connsiteX1" fmla="*/ 1598051 w 7171449"/>
              <a:gd name="connsiteY1" fmla="*/ 0 h 3779134"/>
              <a:gd name="connsiteX2" fmla="*/ 5299549 w 7171449"/>
              <a:gd name="connsiteY2" fmla="*/ 0 h 3779134"/>
              <a:gd name="connsiteX3" fmla="*/ 6897600 w 7171449"/>
              <a:gd name="connsiteY3" fmla="*/ 1598051 h 3779134"/>
              <a:gd name="connsiteX4" fmla="*/ 6886026 w 7171449"/>
              <a:gd name="connsiteY4" fmla="*/ 1590774 h 3779134"/>
              <a:gd name="connsiteX5" fmla="*/ 6873706 w 7171449"/>
              <a:gd name="connsiteY5" fmla="*/ 2760563 h 3779134"/>
              <a:gd name="connsiteX6" fmla="*/ 3125909 w 7171449"/>
              <a:gd name="connsiteY6" fmla="*/ 3779134 h 3779134"/>
              <a:gd name="connsiteX7" fmla="*/ 23149 w 7171449"/>
              <a:gd name="connsiteY7" fmla="*/ 2655644 h 3779134"/>
              <a:gd name="connsiteX8" fmla="*/ 0 w 7171449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873706 w 6897600"/>
              <a:gd name="connsiteY5" fmla="*/ 2760563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11575 w 6909175"/>
              <a:gd name="connsiteY0" fmla="*/ 1598051 h 3779134"/>
              <a:gd name="connsiteX1" fmla="*/ 1609626 w 6909175"/>
              <a:gd name="connsiteY1" fmla="*/ 0 h 3779134"/>
              <a:gd name="connsiteX2" fmla="*/ 5311124 w 6909175"/>
              <a:gd name="connsiteY2" fmla="*/ 0 h 3779134"/>
              <a:gd name="connsiteX3" fmla="*/ 6909175 w 6909175"/>
              <a:gd name="connsiteY3" fmla="*/ 1598051 h 3779134"/>
              <a:gd name="connsiteX4" fmla="*/ 6897601 w 6909175"/>
              <a:gd name="connsiteY4" fmla="*/ 1590774 h 3779134"/>
              <a:gd name="connsiteX5" fmla="*/ 6885281 w 6909175"/>
              <a:gd name="connsiteY5" fmla="*/ 2760563 h 3779134"/>
              <a:gd name="connsiteX6" fmla="*/ 3137484 w 6909175"/>
              <a:gd name="connsiteY6" fmla="*/ 3779134 h 3779134"/>
              <a:gd name="connsiteX7" fmla="*/ 0 w 6909175"/>
              <a:gd name="connsiteY7" fmla="*/ 2787093 h 3779134"/>
              <a:gd name="connsiteX8" fmla="*/ 11575 w 6909175"/>
              <a:gd name="connsiteY8" fmla="*/ 1598051 h 377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9175" h="3779134">
                <a:moveTo>
                  <a:pt x="11575" y="1598051"/>
                </a:moveTo>
                <a:cubicBezTo>
                  <a:pt x="11575" y="715472"/>
                  <a:pt x="727047" y="0"/>
                  <a:pt x="1609626" y="0"/>
                </a:cubicBezTo>
                <a:lnTo>
                  <a:pt x="5311124" y="0"/>
                </a:lnTo>
                <a:cubicBezTo>
                  <a:pt x="6193703" y="0"/>
                  <a:pt x="6909175" y="715472"/>
                  <a:pt x="6909175" y="1598051"/>
                </a:cubicBezTo>
                <a:lnTo>
                  <a:pt x="6897601" y="1590774"/>
                </a:lnTo>
                <a:cubicBezTo>
                  <a:pt x="6897601" y="2542801"/>
                  <a:pt x="6876610" y="2158679"/>
                  <a:pt x="6885281" y="2760563"/>
                </a:cubicBezTo>
                <a:cubicBezTo>
                  <a:pt x="5975539" y="3582366"/>
                  <a:pt x="4371317" y="3779134"/>
                  <a:pt x="3137484" y="3779134"/>
                </a:cubicBezTo>
                <a:cubicBezTo>
                  <a:pt x="2254905" y="3779134"/>
                  <a:pt x="532436" y="3391880"/>
                  <a:pt x="0" y="2787093"/>
                </a:cubicBezTo>
                <a:lnTo>
                  <a:pt x="11575" y="15980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201CCEF-10AB-00F0-047B-4BBC55129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4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8684322" y="1386625"/>
            <a:ext cx="6908141" cy="10906238"/>
          </a:xfrm>
          <a:prstGeom prst="rect">
            <a:avLst/>
          </a:prstGeom>
          <a:effectLst>
            <a:glow rad="508000">
              <a:schemeClr val="tx1">
                <a:lumMod val="85000"/>
                <a:lumOff val="15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5904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7B32-8DC8-50F0-BF35-33CD8A1AD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80A32E-63A0-0E6C-6456-94409C4164A5}"/>
              </a:ext>
            </a:extLst>
          </p:cNvPr>
          <p:cNvSpPr/>
          <p:nvPr/>
        </p:nvSpPr>
        <p:spPr>
          <a:xfrm>
            <a:off x="5276132" y="5408"/>
            <a:ext cx="13747599" cy="13668673"/>
          </a:xfrm>
          <a:prstGeom prst="roundRect">
            <a:avLst>
              <a:gd name="adj" fmla="val 23302"/>
            </a:avLst>
          </a:prstGeom>
          <a:gradFill>
            <a:gsLst>
              <a:gs pos="0">
                <a:srgbClr val="4D4D4D"/>
              </a:gs>
              <a:gs pos="100000">
                <a:srgbClr val="26262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8DECBD3-7A17-5495-13E5-15023F3828C3}"/>
              </a:ext>
            </a:extLst>
          </p:cNvPr>
          <p:cNvSpPr/>
          <p:nvPr/>
        </p:nvSpPr>
        <p:spPr>
          <a:xfrm flipH="1">
            <a:off x="21389259" y="4711583"/>
            <a:ext cx="203784" cy="2676062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pic>
        <p:nvPicPr>
          <p:cNvPr id="3074" name="Picture 2" descr="マンガパーツSTOCK – 集中線、効果線特化サイト">
            <a:extLst>
              <a:ext uri="{FF2B5EF4-FFF2-40B4-BE49-F238E27FC236}">
                <a16:creationId xmlns:a16="http://schemas.microsoft.com/office/drawing/2014/main" id="{79E21531-1BE8-1861-3429-E5590BD4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colorTemperature colorTemp="6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58" y="83628"/>
            <a:ext cx="13747597" cy="1359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76B4D573-E3E5-BC75-D619-2B440E496CF0}"/>
              </a:ext>
            </a:extLst>
          </p:cNvPr>
          <p:cNvSpPr/>
          <p:nvPr/>
        </p:nvSpPr>
        <p:spPr>
          <a:xfrm>
            <a:off x="5253060" y="5408"/>
            <a:ext cx="13770669" cy="7958974"/>
          </a:xfrm>
          <a:custGeom>
            <a:avLst/>
            <a:gdLst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1598051 w 6897600"/>
              <a:gd name="connsiteY6" fmla="*/ 6858000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0 w 6897600"/>
              <a:gd name="connsiteY7" fmla="*/ 5259949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6858000"/>
              <a:gd name="connsiteX1" fmla="*/ 1598051 w 6897600"/>
              <a:gd name="connsiteY1" fmla="*/ 0 h 6858000"/>
              <a:gd name="connsiteX2" fmla="*/ 5299549 w 6897600"/>
              <a:gd name="connsiteY2" fmla="*/ 0 h 6858000"/>
              <a:gd name="connsiteX3" fmla="*/ 6897600 w 6897600"/>
              <a:gd name="connsiteY3" fmla="*/ 1598051 h 6858000"/>
              <a:gd name="connsiteX4" fmla="*/ 6897600 w 6897600"/>
              <a:gd name="connsiteY4" fmla="*/ 5259949 h 6858000"/>
              <a:gd name="connsiteX5" fmla="*/ 5299549 w 6897600"/>
              <a:gd name="connsiteY5" fmla="*/ 6858000 h 6858000"/>
              <a:gd name="connsiteX6" fmla="*/ 3125909 w 6897600"/>
              <a:gd name="connsiteY6" fmla="*/ 3779134 h 6858000"/>
              <a:gd name="connsiteX7" fmla="*/ 243068 w 6897600"/>
              <a:gd name="connsiteY7" fmla="*/ 2563047 h 6858000"/>
              <a:gd name="connsiteX8" fmla="*/ 0 w 6897600"/>
              <a:gd name="connsiteY8" fmla="*/ 1598051 h 6858000"/>
              <a:gd name="connsiteX0" fmla="*/ 0 w 6897600"/>
              <a:gd name="connsiteY0" fmla="*/ 1598051 h 5401524"/>
              <a:gd name="connsiteX1" fmla="*/ 1598051 w 6897600"/>
              <a:gd name="connsiteY1" fmla="*/ 0 h 5401524"/>
              <a:gd name="connsiteX2" fmla="*/ 5299549 w 6897600"/>
              <a:gd name="connsiteY2" fmla="*/ 0 h 5401524"/>
              <a:gd name="connsiteX3" fmla="*/ 6897600 w 6897600"/>
              <a:gd name="connsiteY3" fmla="*/ 1598051 h 5401524"/>
              <a:gd name="connsiteX4" fmla="*/ 6897600 w 6897600"/>
              <a:gd name="connsiteY4" fmla="*/ 5259949 h 5401524"/>
              <a:gd name="connsiteX5" fmla="*/ 5820410 w 6897600"/>
              <a:gd name="connsiteY5" fmla="*/ 2610092 h 5401524"/>
              <a:gd name="connsiteX6" fmla="*/ 3125909 w 6897600"/>
              <a:gd name="connsiteY6" fmla="*/ 3779134 h 5401524"/>
              <a:gd name="connsiteX7" fmla="*/ 243068 w 6897600"/>
              <a:gd name="connsiteY7" fmla="*/ 2563047 h 5401524"/>
              <a:gd name="connsiteX8" fmla="*/ 0 w 6897600"/>
              <a:gd name="connsiteY8" fmla="*/ 1598051 h 540152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43068 w 6897600"/>
              <a:gd name="connsiteY7" fmla="*/ 2563047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5820410 w 6897600"/>
              <a:gd name="connsiteY5" fmla="*/ 2610092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6911040"/>
              <a:gd name="connsiteY0" fmla="*/ 1598051 h 3779134"/>
              <a:gd name="connsiteX1" fmla="*/ 1598051 w 6911040"/>
              <a:gd name="connsiteY1" fmla="*/ 0 h 3779134"/>
              <a:gd name="connsiteX2" fmla="*/ 5299549 w 6911040"/>
              <a:gd name="connsiteY2" fmla="*/ 0 h 3779134"/>
              <a:gd name="connsiteX3" fmla="*/ 6897600 w 6911040"/>
              <a:gd name="connsiteY3" fmla="*/ 1598051 h 3779134"/>
              <a:gd name="connsiteX4" fmla="*/ 6886026 w 6911040"/>
              <a:gd name="connsiteY4" fmla="*/ 1590774 h 3779134"/>
              <a:gd name="connsiteX5" fmla="*/ 6167650 w 6911040"/>
              <a:gd name="connsiteY5" fmla="*/ 2667966 h 3779134"/>
              <a:gd name="connsiteX6" fmla="*/ 3125909 w 6911040"/>
              <a:gd name="connsiteY6" fmla="*/ 3779134 h 3779134"/>
              <a:gd name="connsiteX7" fmla="*/ 23149 w 6911040"/>
              <a:gd name="connsiteY7" fmla="*/ 2655644 h 3779134"/>
              <a:gd name="connsiteX8" fmla="*/ 0 w 6911040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167650 w 6897600"/>
              <a:gd name="connsiteY5" fmla="*/ 2667966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0 w 7171449"/>
              <a:gd name="connsiteY0" fmla="*/ 1598051 h 3779134"/>
              <a:gd name="connsiteX1" fmla="*/ 1598051 w 7171449"/>
              <a:gd name="connsiteY1" fmla="*/ 0 h 3779134"/>
              <a:gd name="connsiteX2" fmla="*/ 5299549 w 7171449"/>
              <a:gd name="connsiteY2" fmla="*/ 0 h 3779134"/>
              <a:gd name="connsiteX3" fmla="*/ 6897600 w 7171449"/>
              <a:gd name="connsiteY3" fmla="*/ 1598051 h 3779134"/>
              <a:gd name="connsiteX4" fmla="*/ 6886026 w 7171449"/>
              <a:gd name="connsiteY4" fmla="*/ 1590774 h 3779134"/>
              <a:gd name="connsiteX5" fmla="*/ 6873706 w 7171449"/>
              <a:gd name="connsiteY5" fmla="*/ 2760563 h 3779134"/>
              <a:gd name="connsiteX6" fmla="*/ 3125909 w 7171449"/>
              <a:gd name="connsiteY6" fmla="*/ 3779134 h 3779134"/>
              <a:gd name="connsiteX7" fmla="*/ 23149 w 7171449"/>
              <a:gd name="connsiteY7" fmla="*/ 2655644 h 3779134"/>
              <a:gd name="connsiteX8" fmla="*/ 0 w 7171449"/>
              <a:gd name="connsiteY8" fmla="*/ 1598051 h 3779134"/>
              <a:gd name="connsiteX0" fmla="*/ 0 w 6897600"/>
              <a:gd name="connsiteY0" fmla="*/ 1598051 h 3779134"/>
              <a:gd name="connsiteX1" fmla="*/ 1598051 w 6897600"/>
              <a:gd name="connsiteY1" fmla="*/ 0 h 3779134"/>
              <a:gd name="connsiteX2" fmla="*/ 5299549 w 6897600"/>
              <a:gd name="connsiteY2" fmla="*/ 0 h 3779134"/>
              <a:gd name="connsiteX3" fmla="*/ 6897600 w 6897600"/>
              <a:gd name="connsiteY3" fmla="*/ 1598051 h 3779134"/>
              <a:gd name="connsiteX4" fmla="*/ 6886026 w 6897600"/>
              <a:gd name="connsiteY4" fmla="*/ 1590774 h 3779134"/>
              <a:gd name="connsiteX5" fmla="*/ 6873706 w 6897600"/>
              <a:gd name="connsiteY5" fmla="*/ 2760563 h 3779134"/>
              <a:gd name="connsiteX6" fmla="*/ 3125909 w 6897600"/>
              <a:gd name="connsiteY6" fmla="*/ 3779134 h 3779134"/>
              <a:gd name="connsiteX7" fmla="*/ 23149 w 6897600"/>
              <a:gd name="connsiteY7" fmla="*/ 2655644 h 3779134"/>
              <a:gd name="connsiteX8" fmla="*/ 0 w 6897600"/>
              <a:gd name="connsiteY8" fmla="*/ 1598051 h 3779134"/>
              <a:gd name="connsiteX0" fmla="*/ 11575 w 6909175"/>
              <a:gd name="connsiteY0" fmla="*/ 1598051 h 3779134"/>
              <a:gd name="connsiteX1" fmla="*/ 1609626 w 6909175"/>
              <a:gd name="connsiteY1" fmla="*/ 0 h 3779134"/>
              <a:gd name="connsiteX2" fmla="*/ 5311124 w 6909175"/>
              <a:gd name="connsiteY2" fmla="*/ 0 h 3779134"/>
              <a:gd name="connsiteX3" fmla="*/ 6909175 w 6909175"/>
              <a:gd name="connsiteY3" fmla="*/ 1598051 h 3779134"/>
              <a:gd name="connsiteX4" fmla="*/ 6897601 w 6909175"/>
              <a:gd name="connsiteY4" fmla="*/ 1590774 h 3779134"/>
              <a:gd name="connsiteX5" fmla="*/ 6885281 w 6909175"/>
              <a:gd name="connsiteY5" fmla="*/ 2760563 h 3779134"/>
              <a:gd name="connsiteX6" fmla="*/ 3137484 w 6909175"/>
              <a:gd name="connsiteY6" fmla="*/ 3779134 h 3779134"/>
              <a:gd name="connsiteX7" fmla="*/ 0 w 6909175"/>
              <a:gd name="connsiteY7" fmla="*/ 2787093 h 3779134"/>
              <a:gd name="connsiteX8" fmla="*/ 11575 w 6909175"/>
              <a:gd name="connsiteY8" fmla="*/ 1598051 h 377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9175" h="3779134">
                <a:moveTo>
                  <a:pt x="11575" y="1598051"/>
                </a:moveTo>
                <a:cubicBezTo>
                  <a:pt x="11575" y="715472"/>
                  <a:pt x="727047" y="0"/>
                  <a:pt x="1609626" y="0"/>
                </a:cubicBezTo>
                <a:lnTo>
                  <a:pt x="5311124" y="0"/>
                </a:lnTo>
                <a:cubicBezTo>
                  <a:pt x="6193703" y="0"/>
                  <a:pt x="6909175" y="715472"/>
                  <a:pt x="6909175" y="1598051"/>
                </a:cubicBezTo>
                <a:lnTo>
                  <a:pt x="6897601" y="1590774"/>
                </a:lnTo>
                <a:cubicBezTo>
                  <a:pt x="6897601" y="2542801"/>
                  <a:pt x="6876610" y="2158679"/>
                  <a:pt x="6885281" y="2760563"/>
                </a:cubicBezTo>
                <a:cubicBezTo>
                  <a:pt x="5975539" y="3582366"/>
                  <a:pt x="4371317" y="3779134"/>
                  <a:pt x="3137484" y="3779134"/>
                </a:cubicBezTo>
                <a:cubicBezTo>
                  <a:pt x="2254905" y="3779134"/>
                  <a:pt x="532436" y="3391880"/>
                  <a:pt x="0" y="2787093"/>
                </a:cubicBezTo>
                <a:lnTo>
                  <a:pt x="11575" y="15980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6192082-1978-DB2A-72CD-A81D632C0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4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8684322" y="1386625"/>
            <a:ext cx="6908141" cy="10906238"/>
          </a:xfrm>
          <a:prstGeom prst="rect">
            <a:avLst/>
          </a:prstGeom>
          <a:effectLst>
            <a:glow rad="508000">
              <a:schemeClr val="tx1">
                <a:lumMod val="85000"/>
                <a:lumOff val="15000"/>
                <a:alpha val="20000"/>
              </a:schemeClr>
            </a:glo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39441B8-7593-17B1-60AC-060CA5EF8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56" y="0"/>
            <a:ext cx="13793747" cy="136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 – デスクトップアイコンの大きさを変更する | iTea3.0">
            <a:extLst>
              <a:ext uri="{FF2B5EF4-FFF2-40B4-BE49-F238E27FC236}">
                <a16:creationId xmlns:a16="http://schemas.microsoft.com/office/drawing/2014/main" id="{FBDB1EB6-FD52-AE87-254C-85810636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3" y="5408"/>
            <a:ext cx="21869876" cy="136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02EB341-2340-3CDE-4C01-8954D2C7721A}"/>
              </a:ext>
            </a:extLst>
          </p:cNvPr>
          <p:cNvSpPr/>
          <p:nvPr/>
        </p:nvSpPr>
        <p:spPr>
          <a:xfrm>
            <a:off x="4110727" y="612904"/>
            <a:ext cx="16361907" cy="124536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151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96F9EC0-459A-BC9B-D03A-DA3210EC88EF}"/>
              </a:ext>
            </a:extLst>
          </p:cNvPr>
          <p:cNvSpPr/>
          <p:nvPr/>
        </p:nvSpPr>
        <p:spPr>
          <a:xfrm>
            <a:off x="8310553" y="2957841"/>
            <a:ext cx="7690906" cy="7763806"/>
          </a:xfrm>
          <a:prstGeom prst="roundRect">
            <a:avLst>
              <a:gd name="adj" fmla="val 233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249" tIns="91124" rIns="182249" bIns="91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151"/>
          </a:p>
        </p:txBody>
      </p:sp>
    </p:spTree>
    <p:extLst>
      <p:ext uri="{BB962C8B-B14F-4D97-AF65-F5344CB8AC3E}">
        <p14:creationId xmlns:p14="http://schemas.microsoft.com/office/powerpoint/2010/main" val="83165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1AD4F83-486E-60E0-0C18-1D5FCEDC0608}"/>
              </a:ext>
            </a:extLst>
          </p:cNvPr>
          <p:cNvSpPr/>
          <p:nvPr/>
        </p:nvSpPr>
        <p:spPr>
          <a:xfrm>
            <a:off x="4056044" y="-512"/>
            <a:ext cx="13680000" cy="13680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A497C88-7772-8B5C-7D7F-3EC4E7329D46}"/>
              </a:ext>
            </a:extLst>
          </p:cNvPr>
          <p:cNvSpPr/>
          <p:nvPr/>
        </p:nvSpPr>
        <p:spPr>
          <a:xfrm>
            <a:off x="4056044" y="0"/>
            <a:ext cx="13680000" cy="13679488"/>
          </a:xfrm>
          <a:prstGeom prst="roundRect">
            <a:avLst>
              <a:gd name="adj" fmla="val 2330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249" tIns="91124" rIns="182249" bIns="91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151"/>
          </a:p>
        </p:txBody>
      </p:sp>
    </p:spTree>
    <p:extLst>
      <p:ext uri="{BB962C8B-B14F-4D97-AF65-F5344CB8AC3E}">
        <p14:creationId xmlns:p14="http://schemas.microsoft.com/office/powerpoint/2010/main" val="111349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22C9030-5BD0-1524-3B66-10DA813B1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32" y="5408"/>
            <a:ext cx="13773601" cy="136686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15D5251-2A2B-4824-6ED4-46F493D7E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97" t="18606" r="27022" b="18769"/>
          <a:stretch/>
        </p:blipFill>
        <p:spPr>
          <a:xfrm>
            <a:off x="3500699" y="-65468"/>
            <a:ext cx="15351944" cy="137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7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ADF74AE-E043-A1D7-CB1C-DC531FC5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65"/>
          <a:stretch/>
        </p:blipFill>
        <p:spPr>
          <a:xfrm>
            <a:off x="5207418" y="5408"/>
            <a:ext cx="13885026" cy="136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5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4DCBAB-A91D-7E6C-4C45-CDA8C8FB39D4}"/>
              </a:ext>
            </a:extLst>
          </p:cNvPr>
          <p:cNvSpPr/>
          <p:nvPr/>
        </p:nvSpPr>
        <p:spPr>
          <a:xfrm>
            <a:off x="14071415" y="3378944"/>
            <a:ext cx="7920000" cy="7920000"/>
          </a:xfrm>
          <a:prstGeom prst="rect">
            <a:avLst/>
          </a:prstGeom>
          <a:solidFill>
            <a:srgbClr val="D6DD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ED9F2-FEDD-CAF1-7C2B-167D8FF68229}"/>
              </a:ext>
            </a:extLst>
          </p:cNvPr>
          <p:cNvSpPr/>
          <p:nvPr/>
        </p:nvSpPr>
        <p:spPr>
          <a:xfrm>
            <a:off x="5059305" y="1254307"/>
            <a:ext cx="7920000" cy="7920000"/>
          </a:xfrm>
          <a:prstGeom prst="rect">
            <a:avLst/>
          </a:prstGeom>
          <a:solidFill>
            <a:srgbClr val="FBF1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9">
            <a:extLst>
              <a:ext uri="{FF2B5EF4-FFF2-40B4-BE49-F238E27FC236}">
                <a16:creationId xmlns:a16="http://schemas.microsoft.com/office/drawing/2014/main" id="{2716CD7E-EEC7-41C9-F054-28900F16EC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8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6948429" y="1914741"/>
            <a:ext cx="4179971" cy="65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5C2A7F-65B1-E84F-C3CA-AE201C6107D9}"/>
              </a:ext>
            </a:extLst>
          </p:cNvPr>
          <p:cNvSpPr txBox="1"/>
          <p:nvPr/>
        </p:nvSpPr>
        <p:spPr>
          <a:xfrm>
            <a:off x="5127260" y="2568112"/>
            <a:ext cx="7545070" cy="12464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r>
              <a:rPr kumimoji="1" lang="en-US" altLang="ja-JP" sz="7500" dirty="0" err="1">
                <a:solidFill>
                  <a:schemeClr val="accent6"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PineApple</a:t>
            </a:r>
            <a:r>
              <a:rPr kumimoji="1" lang="en-US" altLang="ja-JP" sz="7500" dirty="0">
                <a:solidFill>
                  <a:schemeClr val="accent6"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 Computer</a:t>
            </a:r>
            <a:endParaRPr kumimoji="1" lang="ja-JP" altLang="en-US" sz="7500" dirty="0">
              <a:solidFill>
                <a:schemeClr val="accent6"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E0F8E-AEFD-09E7-FE30-6B0D220E82EA}"/>
              </a:ext>
            </a:extLst>
          </p:cNvPr>
          <p:cNvSpPr txBox="1"/>
          <p:nvPr/>
        </p:nvSpPr>
        <p:spPr>
          <a:xfrm>
            <a:off x="6151415" y="6839744"/>
            <a:ext cx="573578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r>
              <a:rPr kumimoji="1" lang="en-US" altLang="ja-JP" sz="8000" dirty="0"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Think Difficult.</a:t>
            </a:r>
            <a:endParaRPr kumimoji="1" lang="ja-JP" altLang="en-US" sz="8000" dirty="0">
              <a:solidFill>
                <a:schemeClr val="tx1">
                  <a:lumMod val="95000"/>
                  <a:lumOff val="5000"/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45A14DF-EF8C-A7EB-6CFC-E58F2873A2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773761"/>
                  </p:ext>
                </p:extLst>
              </p:nvPr>
            </p:nvGraphicFramePr>
            <p:xfrm>
              <a:off x="-256699" y="1333196"/>
              <a:ext cx="2952364" cy="908566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52364" cy="9085662"/>
                    </a:xfrm>
                    <a:prstGeom prst="rect">
                      <a:avLst/>
                    </a:prstGeom>
                  </am3d:spPr>
                  <am3d:camera>
                    <am3d:pos x="0" y="0" z="523966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404" d="1000000"/>
                    <am3d:preTrans dx="-376" dy="-18402243" dz="1422732"/>
                    <am3d:scale>
                      <am3d:sx n="1000000" d="1000000"/>
                      <am3d:sy n="1000000" d="1000000"/>
                      <am3d:sz n="1000000" d="1000000"/>
                    </am3d:scale>
                    <am3d:rot ax="3798180" ay="-2338785" az="-308156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7999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45A14DF-EF8C-A7EB-6CFC-E58F2873A2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56699" y="1333196"/>
                <a:ext cx="2952364" cy="9085662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5C8FDD2-6A37-EE95-BA61-A9A5A7E9C4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2641"/>
          <a:stretch/>
        </p:blipFill>
        <p:spPr>
          <a:xfrm>
            <a:off x="1733040" y="5676257"/>
            <a:ext cx="2950720" cy="2486926"/>
          </a:xfrm>
          <a:prstGeom prst="rect">
            <a:avLst/>
          </a:prstGeom>
        </p:spPr>
      </p:pic>
      <p:pic>
        <p:nvPicPr>
          <p:cNvPr id="14" name="図 9">
            <a:extLst>
              <a:ext uri="{FF2B5EF4-FFF2-40B4-BE49-F238E27FC236}">
                <a16:creationId xmlns:a16="http://schemas.microsoft.com/office/drawing/2014/main" id="{0E6835D6-9938-BA01-6AE6-4976CA5CB57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8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15941428" y="4039376"/>
            <a:ext cx="4179971" cy="6599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876579-6ED1-4149-BF41-9EBCC88119D9}"/>
              </a:ext>
            </a:extLst>
          </p:cNvPr>
          <p:cNvSpPr txBox="1"/>
          <p:nvPr/>
        </p:nvSpPr>
        <p:spPr>
          <a:xfrm>
            <a:off x="16435054" y="4552588"/>
            <a:ext cx="319272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pPr algn="dist"/>
            <a:r>
              <a:rPr kumimoji="1" lang="en-US" altLang="ja-JP" sz="8000" dirty="0"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Works</a:t>
            </a:r>
            <a:endParaRPr kumimoji="1" lang="ja-JP" altLang="en-US" sz="8000" dirty="0">
              <a:solidFill>
                <a:schemeClr val="tx1">
                  <a:lumMod val="95000"/>
                  <a:lumOff val="5000"/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D8C88-0310-6926-3637-0F5F8BF6CC78}"/>
              </a:ext>
            </a:extLst>
          </p:cNvPr>
          <p:cNvSpPr txBox="1"/>
          <p:nvPr/>
        </p:nvSpPr>
        <p:spPr>
          <a:xfrm>
            <a:off x="15359930" y="9374067"/>
            <a:ext cx="534296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pPr algn="dist"/>
            <a:r>
              <a:rPr kumimoji="1" lang="en-US" altLang="ja-JP" sz="8000" dirty="0"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marowattz485</a:t>
            </a:r>
            <a:endParaRPr kumimoji="1" lang="ja-JP" altLang="en-US" sz="8000" dirty="0">
              <a:solidFill>
                <a:schemeClr val="tx1">
                  <a:lumMod val="95000"/>
                  <a:lumOff val="5000"/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537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453B-A7CE-FEFF-ABCE-A564CC46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Rectangle 1114">
            <a:extLst>
              <a:ext uri="{FF2B5EF4-FFF2-40B4-BE49-F238E27FC236}">
                <a16:creationId xmlns:a16="http://schemas.microsoft.com/office/drawing/2014/main" id="{63950620-A7E5-CC6E-126D-461B2F16FD88}"/>
              </a:ext>
            </a:extLst>
          </p:cNvPr>
          <p:cNvSpPr/>
          <p:nvPr/>
        </p:nvSpPr>
        <p:spPr>
          <a:xfrm>
            <a:off x="3444240" y="3545840"/>
            <a:ext cx="7817420" cy="7426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CF9CFCB-F883-88A1-24EE-FA35416A1B3F}"/>
              </a:ext>
            </a:extLst>
          </p:cNvPr>
          <p:cNvSpPr/>
          <p:nvPr/>
        </p:nvSpPr>
        <p:spPr>
          <a:xfrm>
            <a:off x="12555106" y="222663"/>
            <a:ext cx="2397760" cy="2446918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07AC6E-FC10-ED05-A219-849489BBE0B7}"/>
              </a:ext>
            </a:extLst>
          </p:cNvPr>
          <p:cNvSpPr/>
          <p:nvPr/>
        </p:nvSpPr>
        <p:spPr>
          <a:xfrm>
            <a:off x="12555106" y="2131476"/>
            <a:ext cx="2397760" cy="548380"/>
          </a:xfrm>
          <a:prstGeom prst="rect">
            <a:avLst/>
          </a:prstGeom>
          <a:solidFill>
            <a:srgbClr val="446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453EED-C3B2-1A38-B9A8-3A31BDB854F8}"/>
              </a:ext>
            </a:extLst>
          </p:cNvPr>
          <p:cNvSpPr/>
          <p:nvPr/>
        </p:nvSpPr>
        <p:spPr>
          <a:xfrm>
            <a:off x="12555106" y="2022760"/>
            <a:ext cx="2397760" cy="108716"/>
          </a:xfrm>
          <a:prstGeom prst="rect">
            <a:avLst/>
          </a:prstGeom>
          <a:solidFill>
            <a:srgbClr val="1747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9">
            <a:extLst>
              <a:ext uri="{FF2B5EF4-FFF2-40B4-BE49-F238E27FC236}">
                <a16:creationId xmlns:a16="http://schemas.microsoft.com/office/drawing/2014/main" id="{38D7C75C-B3F9-5A47-7A51-6C7F2CC1A8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8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02"/>
          <a:stretch/>
        </p:blipFill>
        <p:spPr>
          <a:xfrm>
            <a:off x="-680169" y="1005851"/>
            <a:ext cx="4179971" cy="659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2B810-844B-00EA-1E2F-48DEE09B347C}"/>
              </a:ext>
            </a:extLst>
          </p:cNvPr>
          <p:cNvSpPr txBox="1"/>
          <p:nvPr/>
        </p:nvSpPr>
        <p:spPr>
          <a:xfrm>
            <a:off x="4048453" y="1504608"/>
            <a:ext cx="7545070" cy="12464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r>
              <a:rPr kumimoji="1" lang="en-US" altLang="ja-JP" sz="7500" dirty="0" err="1">
                <a:solidFill>
                  <a:schemeClr val="accent6"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PineApple</a:t>
            </a:r>
            <a:r>
              <a:rPr kumimoji="1" lang="en-US" altLang="ja-JP" sz="7500" dirty="0">
                <a:solidFill>
                  <a:schemeClr val="accent6"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 Computer</a:t>
            </a:r>
            <a:endParaRPr kumimoji="1" lang="ja-JP" altLang="en-US" sz="7500" dirty="0">
              <a:solidFill>
                <a:schemeClr val="accent6"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8FB54-105C-0D93-9515-7903CA767A80}"/>
              </a:ext>
            </a:extLst>
          </p:cNvPr>
          <p:cNvSpPr txBox="1"/>
          <p:nvPr/>
        </p:nvSpPr>
        <p:spPr>
          <a:xfrm>
            <a:off x="5078409" y="381416"/>
            <a:ext cx="573578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ContrastingRightFacing">
                <a:rot lat="855318" lon="1491041" rev="137751"/>
              </a:camera>
              <a:lightRig rig="threePt" dir="t"/>
            </a:scene3d>
            <a:sp3d extrusionH="57150" prstMaterial="metal">
              <a:bevelT w="38100" h="38100" prst="relaxedInset"/>
            </a:sp3d>
          </a:bodyPr>
          <a:lstStyle/>
          <a:p>
            <a:r>
              <a:rPr kumimoji="1" lang="en-US" altLang="ja-JP" sz="8000" dirty="0">
                <a:solidFill>
                  <a:schemeClr val="tx1">
                    <a:lumMod val="95000"/>
                    <a:lumOff val="5000"/>
                    <a:alpha val="10000"/>
                  </a:schemeClr>
                </a:solidFill>
                <a:effectLst>
                  <a:glow>
                    <a:schemeClr val="bg2">
                      <a:lumMod val="90000"/>
                      <a:alpha val="40000"/>
                    </a:schemeClr>
                  </a:glow>
                  <a:outerShdw dist="38100" dir="10740000" algn="l" rotWithShape="0">
                    <a:prstClr val="black">
                      <a:alpha val="70000"/>
                    </a:prstClr>
                  </a:outerShdw>
                  <a:reflection stA="0" endPos="65000" dist="50800" dir="5400000" sy="-100000" algn="bl" rotWithShape="0"/>
                </a:effectLst>
                <a:latin typeface="Apple Garamond" panose="02000506080000020004" pitchFamily="2" charset="0"/>
                <a:ea typeface="Apple TP" panose="020B0500000000000000" pitchFamily="50" charset="-128"/>
              </a:rPr>
              <a:t>Think Difficult.</a:t>
            </a:r>
            <a:endParaRPr kumimoji="1" lang="ja-JP" altLang="en-US" sz="8000" dirty="0">
              <a:solidFill>
                <a:schemeClr val="tx1">
                  <a:lumMod val="95000"/>
                  <a:lumOff val="5000"/>
                  <a:alpha val="10000"/>
                </a:schemeClr>
              </a:solidFill>
              <a:effectLst>
                <a:glow>
                  <a:schemeClr val="bg2">
                    <a:lumMod val="90000"/>
                    <a:alpha val="40000"/>
                  </a:schemeClr>
                </a:glow>
                <a:outerShdw dist="38100" dir="10740000" algn="l" rotWithShape="0">
                  <a:prstClr val="black">
                    <a:alpha val="70000"/>
                  </a:prstClr>
                </a:outerShdw>
                <a:reflection stA="0" endPos="65000" dist="50800" dir="5400000" sy="-100000" algn="bl" rotWithShape="0"/>
              </a:effectLst>
              <a:latin typeface="Apple Garamond" panose="02000506080000020004" pitchFamily="2" charset="0"/>
              <a:ea typeface="Apple TP" panose="020B0500000000000000" pitchFamily="50" charset="-128"/>
            </a:endParaRPr>
          </a:p>
        </p:txBody>
      </p:sp>
      <p:pic>
        <p:nvPicPr>
          <p:cNvPr id="1026" name="Picture 2" descr="JR 485-3000系特急電車(上沼垂色)セット ｜製品情報｜製品検索｜鉄道模型 トミックス 公式サイト｜株式会社トミーテック">
            <a:extLst>
              <a:ext uri="{FF2B5EF4-FFF2-40B4-BE49-F238E27FC236}">
                <a16:creationId xmlns:a16="http://schemas.microsoft.com/office/drawing/2014/main" id="{87F7DB9A-BFBC-6502-B75F-2638EEC88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0"/>
          <a:stretch/>
        </p:blipFill>
        <p:spPr bwMode="auto">
          <a:xfrm>
            <a:off x="16375121" y="1393797"/>
            <a:ext cx="6451628" cy="867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23C2B9-3B84-ED02-E2C9-44B113026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93" y="3277971"/>
            <a:ext cx="2600818" cy="260081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1B6FE29-49E5-4FB6-7E6E-0CFF737A0E1F}"/>
              </a:ext>
            </a:extLst>
          </p:cNvPr>
          <p:cNvSpPr/>
          <p:nvPr/>
        </p:nvSpPr>
        <p:spPr>
          <a:xfrm>
            <a:off x="12699863" y="659737"/>
            <a:ext cx="2108885" cy="1468120"/>
          </a:xfrm>
          <a:custGeom>
            <a:avLst/>
            <a:gdLst>
              <a:gd name="connsiteX0" fmla="*/ 1621304 w 3242608"/>
              <a:gd name="connsiteY0" fmla="*/ 0 h 2931160"/>
              <a:gd name="connsiteX1" fmla="*/ 3242608 w 3242608"/>
              <a:gd name="connsiteY1" fmla="*/ 127000 h 2931160"/>
              <a:gd name="connsiteX2" fmla="*/ 3234237 w 3242608"/>
              <a:gd name="connsiteY2" fmla="*/ 139985 h 2931160"/>
              <a:gd name="connsiteX3" fmla="*/ 3229753 w 3242608"/>
              <a:gd name="connsiteY3" fmla="*/ 142287 h 2931160"/>
              <a:gd name="connsiteX4" fmla="*/ 3236512 w 3242608"/>
              <a:gd name="connsiteY4" fmla="*/ 146659 h 2931160"/>
              <a:gd name="connsiteX5" fmla="*/ 3242608 w 3242608"/>
              <a:gd name="connsiteY5" fmla="*/ 2561997 h 2931160"/>
              <a:gd name="connsiteX6" fmla="*/ 2873445 w 3242608"/>
              <a:gd name="connsiteY6" fmla="*/ 2931160 h 2931160"/>
              <a:gd name="connsiteX7" fmla="*/ 370731 w 3242608"/>
              <a:gd name="connsiteY7" fmla="*/ 2931160 h 2931160"/>
              <a:gd name="connsiteX8" fmla="*/ 1568 w 3242608"/>
              <a:gd name="connsiteY8" fmla="*/ 2561997 h 2931160"/>
              <a:gd name="connsiteX9" fmla="*/ 1568 w 3242608"/>
              <a:gd name="connsiteY9" fmla="*/ 134467 h 2931160"/>
              <a:gd name="connsiteX10" fmla="*/ 3792 w 3242608"/>
              <a:gd name="connsiteY10" fmla="*/ 132882 h 2931160"/>
              <a:gd name="connsiteX11" fmla="*/ 0 w 3242608"/>
              <a:gd name="connsiteY11" fmla="*/ 127000 h 2931160"/>
              <a:gd name="connsiteX12" fmla="*/ 1621304 w 3242608"/>
              <a:gd name="connsiteY12" fmla="*/ 0 h 293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42608" h="2931160">
                <a:moveTo>
                  <a:pt x="1621304" y="0"/>
                </a:moveTo>
                <a:cubicBezTo>
                  <a:pt x="2516725" y="0"/>
                  <a:pt x="3242608" y="56860"/>
                  <a:pt x="3242608" y="127000"/>
                </a:cubicBezTo>
                <a:cubicBezTo>
                  <a:pt x="3242608" y="131384"/>
                  <a:pt x="3239773" y="135716"/>
                  <a:pt x="3234237" y="139985"/>
                </a:cubicBezTo>
                <a:lnTo>
                  <a:pt x="3229753" y="142287"/>
                </a:lnTo>
                <a:lnTo>
                  <a:pt x="3236512" y="146659"/>
                </a:lnTo>
                <a:lnTo>
                  <a:pt x="3242608" y="2561997"/>
                </a:lnTo>
                <a:cubicBezTo>
                  <a:pt x="3242608" y="2765880"/>
                  <a:pt x="3077328" y="2931160"/>
                  <a:pt x="2873445" y="2931160"/>
                </a:cubicBezTo>
                <a:lnTo>
                  <a:pt x="370731" y="2931160"/>
                </a:lnTo>
                <a:cubicBezTo>
                  <a:pt x="166848" y="2931160"/>
                  <a:pt x="1568" y="2765880"/>
                  <a:pt x="1568" y="2561997"/>
                </a:cubicBezTo>
                <a:lnTo>
                  <a:pt x="1568" y="134467"/>
                </a:lnTo>
                <a:lnTo>
                  <a:pt x="3792" y="132882"/>
                </a:lnTo>
                <a:lnTo>
                  <a:pt x="0" y="127000"/>
                </a:lnTo>
                <a:cubicBezTo>
                  <a:pt x="0" y="56860"/>
                  <a:pt x="725883" y="0"/>
                  <a:pt x="1621304" y="0"/>
                </a:cubicBezTo>
                <a:close/>
              </a:path>
            </a:pathLst>
          </a:custGeom>
          <a:gradFill>
            <a:gsLst>
              <a:gs pos="0">
                <a:srgbClr val="7EE9E1"/>
              </a:gs>
              <a:gs pos="18000">
                <a:srgbClr val="21AFAF"/>
              </a:gs>
              <a:gs pos="60000">
                <a:srgbClr val="20AEAE"/>
              </a:gs>
              <a:gs pos="100000">
                <a:srgbClr val="2EBCAE"/>
              </a:gs>
              <a:gs pos="97000">
                <a:srgbClr val="28A69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62ED6609-4410-41D6-1172-E211073D7E79}"/>
              </a:ext>
            </a:extLst>
          </p:cNvPr>
          <p:cNvSpPr/>
          <p:nvPr/>
        </p:nvSpPr>
        <p:spPr>
          <a:xfrm>
            <a:off x="12682108" y="1878743"/>
            <a:ext cx="552132" cy="249113"/>
          </a:xfrm>
          <a:custGeom>
            <a:avLst/>
            <a:gdLst>
              <a:gd name="connsiteX0" fmla="*/ 1 w 889000"/>
              <a:gd name="connsiteY0" fmla="*/ 65973 h 172720"/>
              <a:gd name="connsiteX1" fmla="*/ 444500 w 889000"/>
              <a:gd name="connsiteY1" fmla="*/ 0 h 172720"/>
              <a:gd name="connsiteX2" fmla="*/ 888999 w 889000"/>
              <a:gd name="connsiteY2" fmla="*/ 65973 h 172720"/>
              <a:gd name="connsiteX3" fmla="*/ 719216 w 889000"/>
              <a:gd name="connsiteY3" fmla="*/ 172720 h 172720"/>
              <a:gd name="connsiteX4" fmla="*/ 169784 w 889000"/>
              <a:gd name="connsiteY4" fmla="*/ 172720 h 172720"/>
              <a:gd name="connsiteX5" fmla="*/ 1 w 889000"/>
              <a:gd name="connsiteY5" fmla="*/ 65973 h 172720"/>
              <a:gd name="connsiteX0" fmla="*/ 0 w 919478"/>
              <a:gd name="connsiteY0" fmla="*/ 149793 h 172720"/>
              <a:gd name="connsiteX1" fmla="*/ 474979 w 919478"/>
              <a:gd name="connsiteY1" fmla="*/ 0 h 172720"/>
              <a:gd name="connsiteX2" fmla="*/ 919478 w 919478"/>
              <a:gd name="connsiteY2" fmla="*/ 65973 h 172720"/>
              <a:gd name="connsiteX3" fmla="*/ 749695 w 919478"/>
              <a:gd name="connsiteY3" fmla="*/ 172720 h 172720"/>
              <a:gd name="connsiteX4" fmla="*/ 200263 w 919478"/>
              <a:gd name="connsiteY4" fmla="*/ 172720 h 172720"/>
              <a:gd name="connsiteX5" fmla="*/ 0 w 919478"/>
              <a:gd name="connsiteY5" fmla="*/ 149793 h 172720"/>
              <a:gd name="connsiteX0" fmla="*/ 0 w 919478"/>
              <a:gd name="connsiteY0" fmla="*/ 149793 h 267970"/>
              <a:gd name="connsiteX1" fmla="*/ 474979 w 919478"/>
              <a:gd name="connsiteY1" fmla="*/ 0 h 267970"/>
              <a:gd name="connsiteX2" fmla="*/ 919478 w 919478"/>
              <a:gd name="connsiteY2" fmla="*/ 65973 h 267970"/>
              <a:gd name="connsiteX3" fmla="*/ 749695 w 919478"/>
              <a:gd name="connsiteY3" fmla="*/ 172720 h 267970"/>
              <a:gd name="connsiteX4" fmla="*/ 36433 w 919478"/>
              <a:gd name="connsiteY4" fmla="*/ 267970 h 267970"/>
              <a:gd name="connsiteX5" fmla="*/ 0 w 919478"/>
              <a:gd name="connsiteY5" fmla="*/ 149793 h 267970"/>
              <a:gd name="connsiteX0" fmla="*/ 0 w 919478"/>
              <a:gd name="connsiteY0" fmla="*/ 149793 h 338455"/>
              <a:gd name="connsiteX1" fmla="*/ 474979 w 919478"/>
              <a:gd name="connsiteY1" fmla="*/ 0 h 338455"/>
              <a:gd name="connsiteX2" fmla="*/ 919478 w 919478"/>
              <a:gd name="connsiteY2" fmla="*/ 65973 h 338455"/>
              <a:gd name="connsiteX3" fmla="*/ 162955 w 919478"/>
              <a:gd name="connsiteY3" fmla="*/ 338455 h 338455"/>
              <a:gd name="connsiteX4" fmla="*/ 36433 w 919478"/>
              <a:gd name="connsiteY4" fmla="*/ 267970 h 338455"/>
              <a:gd name="connsiteX5" fmla="*/ 0 w 919478"/>
              <a:gd name="connsiteY5" fmla="*/ 149793 h 338455"/>
              <a:gd name="connsiteX0" fmla="*/ 0 w 500378"/>
              <a:gd name="connsiteY0" fmla="*/ 149793 h 338455"/>
              <a:gd name="connsiteX1" fmla="*/ 474979 w 500378"/>
              <a:gd name="connsiteY1" fmla="*/ 0 h 338455"/>
              <a:gd name="connsiteX2" fmla="*/ 500378 w 500378"/>
              <a:gd name="connsiteY2" fmla="*/ 336483 h 338455"/>
              <a:gd name="connsiteX3" fmla="*/ 162955 w 500378"/>
              <a:gd name="connsiteY3" fmla="*/ 338455 h 338455"/>
              <a:gd name="connsiteX4" fmla="*/ 36433 w 500378"/>
              <a:gd name="connsiteY4" fmla="*/ 267970 h 338455"/>
              <a:gd name="connsiteX5" fmla="*/ 0 w 500378"/>
              <a:gd name="connsiteY5" fmla="*/ 149793 h 338455"/>
              <a:gd name="connsiteX0" fmla="*/ 0 w 500378"/>
              <a:gd name="connsiteY0" fmla="*/ 12633 h 201295"/>
              <a:gd name="connsiteX1" fmla="*/ 219709 w 500378"/>
              <a:gd name="connsiteY1" fmla="*/ 0 h 201295"/>
              <a:gd name="connsiteX2" fmla="*/ 500378 w 500378"/>
              <a:gd name="connsiteY2" fmla="*/ 199323 h 201295"/>
              <a:gd name="connsiteX3" fmla="*/ 162955 w 500378"/>
              <a:gd name="connsiteY3" fmla="*/ 201295 h 201295"/>
              <a:gd name="connsiteX4" fmla="*/ 36433 w 500378"/>
              <a:gd name="connsiteY4" fmla="*/ 130810 h 201295"/>
              <a:gd name="connsiteX5" fmla="*/ 0 w 500378"/>
              <a:gd name="connsiteY5" fmla="*/ 12633 h 201295"/>
              <a:gd name="connsiteX0" fmla="*/ 0 w 500378"/>
              <a:gd name="connsiteY0" fmla="*/ 8823 h 197485"/>
              <a:gd name="connsiteX1" fmla="*/ 356869 w 500378"/>
              <a:gd name="connsiteY1" fmla="*/ 0 h 197485"/>
              <a:gd name="connsiteX2" fmla="*/ 500378 w 500378"/>
              <a:gd name="connsiteY2" fmla="*/ 195513 h 197485"/>
              <a:gd name="connsiteX3" fmla="*/ 162955 w 500378"/>
              <a:gd name="connsiteY3" fmla="*/ 197485 h 197485"/>
              <a:gd name="connsiteX4" fmla="*/ 36433 w 500378"/>
              <a:gd name="connsiteY4" fmla="*/ 127000 h 197485"/>
              <a:gd name="connsiteX5" fmla="*/ 0 w 500378"/>
              <a:gd name="connsiteY5" fmla="*/ 8823 h 197485"/>
              <a:gd name="connsiteX0" fmla="*/ 0 w 492758"/>
              <a:gd name="connsiteY0" fmla="*/ 1203 h 197485"/>
              <a:gd name="connsiteX1" fmla="*/ 349249 w 492758"/>
              <a:gd name="connsiteY1" fmla="*/ 0 h 197485"/>
              <a:gd name="connsiteX2" fmla="*/ 492758 w 492758"/>
              <a:gd name="connsiteY2" fmla="*/ 195513 h 197485"/>
              <a:gd name="connsiteX3" fmla="*/ 155335 w 492758"/>
              <a:gd name="connsiteY3" fmla="*/ 197485 h 197485"/>
              <a:gd name="connsiteX4" fmla="*/ 28813 w 492758"/>
              <a:gd name="connsiteY4" fmla="*/ 127000 h 197485"/>
              <a:gd name="connsiteX5" fmla="*/ 0 w 492758"/>
              <a:gd name="connsiteY5" fmla="*/ 1203 h 197485"/>
              <a:gd name="connsiteX0" fmla="*/ 0 w 492758"/>
              <a:gd name="connsiteY0" fmla="*/ 4647 h 200929"/>
              <a:gd name="connsiteX1" fmla="*/ 349249 w 492758"/>
              <a:gd name="connsiteY1" fmla="*/ 3444 h 200929"/>
              <a:gd name="connsiteX2" fmla="*/ 492758 w 492758"/>
              <a:gd name="connsiteY2" fmla="*/ 198957 h 200929"/>
              <a:gd name="connsiteX3" fmla="*/ 155335 w 492758"/>
              <a:gd name="connsiteY3" fmla="*/ 200929 h 200929"/>
              <a:gd name="connsiteX4" fmla="*/ 28813 w 492758"/>
              <a:gd name="connsiteY4" fmla="*/ 130444 h 200929"/>
              <a:gd name="connsiteX5" fmla="*/ 0 w 492758"/>
              <a:gd name="connsiteY5" fmla="*/ 4647 h 200929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7601 w 500359"/>
              <a:gd name="connsiteY0" fmla="*/ 6345 h 202627"/>
              <a:gd name="connsiteX1" fmla="*/ 356850 w 500359"/>
              <a:gd name="connsiteY1" fmla="*/ 5142 h 202627"/>
              <a:gd name="connsiteX2" fmla="*/ 500359 w 500359"/>
              <a:gd name="connsiteY2" fmla="*/ 200655 h 202627"/>
              <a:gd name="connsiteX3" fmla="*/ 162936 w 500359"/>
              <a:gd name="connsiteY3" fmla="*/ 202627 h 202627"/>
              <a:gd name="connsiteX4" fmla="*/ 36414 w 500359"/>
              <a:gd name="connsiteY4" fmla="*/ 132142 h 202627"/>
              <a:gd name="connsiteX5" fmla="*/ 7601 w 500359"/>
              <a:gd name="connsiteY5" fmla="*/ 6345 h 202627"/>
              <a:gd name="connsiteX0" fmla="*/ 7601 w 500359"/>
              <a:gd name="connsiteY0" fmla="*/ 11183 h 207465"/>
              <a:gd name="connsiteX1" fmla="*/ 356850 w 500359"/>
              <a:gd name="connsiteY1" fmla="*/ 9980 h 207465"/>
              <a:gd name="connsiteX2" fmla="*/ 500359 w 500359"/>
              <a:gd name="connsiteY2" fmla="*/ 205493 h 207465"/>
              <a:gd name="connsiteX3" fmla="*/ 162936 w 500359"/>
              <a:gd name="connsiteY3" fmla="*/ 207465 h 207465"/>
              <a:gd name="connsiteX4" fmla="*/ 36414 w 500359"/>
              <a:gd name="connsiteY4" fmla="*/ 136980 h 207465"/>
              <a:gd name="connsiteX5" fmla="*/ 7601 w 500359"/>
              <a:gd name="connsiteY5" fmla="*/ 11183 h 207465"/>
              <a:gd name="connsiteX0" fmla="*/ 7601 w 500359"/>
              <a:gd name="connsiteY0" fmla="*/ 2611 h 198893"/>
              <a:gd name="connsiteX1" fmla="*/ 356850 w 500359"/>
              <a:gd name="connsiteY1" fmla="*/ 1408 h 198893"/>
              <a:gd name="connsiteX2" fmla="*/ 500359 w 500359"/>
              <a:gd name="connsiteY2" fmla="*/ 196921 h 198893"/>
              <a:gd name="connsiteX3" fmla="*/ 162936 w 500359"/>
              <a:gd name="connsiteY3" fmla="*/ 198893 h 198893"/>
              <a:gd name="connsiteX4" fmla="*/ 36414 w 500359"/>
              <a:gd name="connsiteY4" fmla="*/ 128408 h 198893"/>
              <a:gd name="connsiteX5" fmla="*/ 7601 w 500359"/>
              <a:gd name="connsiteY5" fmla="*/ 2611 h 198893"/>
              <a:gd name="connsiteX0" fmla="*/ 9728 w 502486"/>
              <a:gd name="connsiteY0" fmla="*/ 2611 h 198893"/>
              <a:gd name="connsiteX1" fmla="*/ 358977 w 502486"/>
              <a:gd name="connsiteY1" fmla="*/ 1408 h 198893"/>
              <a:gd name="connsiteX2" fmla="*/ 502486 w 502486"/>
              <a:gd name="connsiteY2" fmla="*/ 196921 h 198893"/>
              <a:gd name="connsiteX3" fmla="*/ 165063 w 502486"/>
              <a:gd name="connsiteY3" fmla="*/ 198893 h 198893"/>
              <a:gd name="connsiteX4" fmla="*/ 29363 w 502486"/>
              <a:gd name="connsiteY4" fmla="*/ 128408 h 198893"/>
              <a:gd name="connsiteX5" fmla="*/ 9728 w 502486"/>
              <a:gd name="connsiteY5" fmla="*/ 2611 h 198893"/>
              <a:gd name="connsiteX0" fmla="*/ 11155 w 503913"/>
              <a:gd name="connsiteY0" fmla="*/ 2611 h 198893"/>
              <a:gd name="connsiteX1" fmla="*/ 360404 w 503913"/>
              <a:gd name="connsiteY1" fmla="*/ 1408 h 198893"/>
              <a:gd name="connsiteX2" fmla="*/ 503913 w 503913"/>
              <a:gd name="connsiteY2" fmla="*/ 196921 h 198893"/>
              <a:gd name="connsiteX3" fmla="*/ 166490 w 503913"/>
              <a:gd name="connsiteY3" fmla="*/ 198893 h 198893"/>
              <a:gd name="connsiteX4" fmla="*/ 26201 w 503913"/>
              <a:gd name="connsiteY4" fmla="*/ 134400 h 198893"/>
              <a:gd name="connsiteX5" fmla="*/ 11155 w 503913"/>
              <a:gd name="connsiteY5" fmla="*/ 2611 h 198893"/>
              <a:gd name="connsiteX0" fmla="*/ 5323 w 498081"/>
              <a:gd name="connsiteY0" fmla="*/ 2611 h 198893"/>
              <a:gd name="connsiteX1" fmla="*/ 354572 w 498081"/>
              <a:gd name="connsiteY1" fmla="*/ 1408 h 198893"/>
              <a:gd name="connsiteX2" fmla="*/ 498081 w 498081"/>
              <a:gd name="connsiteY2" fmla="*/ 196921 h 198893"/>
              <a:gd name="connsiteX3" fmla="*/ 160658 w 498081"/>
              <a:gd name="connsiteY3" fmla="*/ 198893 h 198893"/>
              <a:gd name="connsiteX4" fmla="*/ 20369 w 498081"/>
              <a:gd name="connsiteY4" fmla="*/ 134400 h 198893"/>
              <a:gd name="connsiteX5" fmla="*/ 5323 w 498081"/>
              <a:gd name="connsiteY5" fmla="*/ 2611 h 198893"/>
              <a:gd name="connsiteX0" fmla="*/ 2576 w 495334"/>
              <a:gd name="connsiteY0" fmla="*/ 2611 h 198893"/>
              <a:gd name="connsiteX1" fmla="*/ 351825 w 495334"/>
              <a:gd name="connsiteY1" fmla="*/ 1408 h 198893"/>
              <a:gd name="connsiteX2" fmla="*/ 495334 w 495334"/>
              <a:gd name="connsiteY2" fmla="*/ 196921 h 198893"/>
              <a:gd name="connsiteX3" fmla="*/ 157911 w 495334"/>
              <a:gd name="connsiteY3" fmla="*/ 198893 h 198893"/>
              <a:gd name="connsiteX4" fmla="*/ 71643 w 495334"/>
              <a:gd name="connsiteY4" fmla="*/ 130737 h 198893"/>
              <a:gd name="connsiteX5" fmla="*/ 2576 w 495334"/>
              <a:gd name="connsiteY5" fmla="*/ 2611 h 198893"/>
              <a:gd name="connsiteX0" fmla="*/ 5126 w 497884"/>
              <a:gd name="connsiteY0" fmla="*/ 2611 h 198893"/>
              <a:gd name="connsiteX1" fmla="*/ 354375 w 497884"/>
              <a:gd name="connsiteY1" fmla="*/ 1408 h 198893"/>
              <a:gd name="connsiteX2" fmla="*/ 497884 w 497884"/>
              <a:gd name="connsiteY2" fmla="*/ 196921 h 198893"/>
              <a:gd name="connsiteX3" fmla="*/ 160461 w 497884"/>
              <a:gd name="connsiteY3" fmla="*/ 198893 h 198893"/>
              <a:gd name="connsiteX4" fmla="*/ 22101 w 497884"/>
              <a:gd name="connsiteY4" fmla="*/ 105099 h 198893"/>
              <a:gd name="connsiteX5" fmla="*/ 5126 w 497884"/>
              <a:gd name="connsiteY5" fmla="*/ 2611 h 198893"/>
              <a:gd name="connsiteX0" fmla="*/ 7255 w 500013"/>
              <a:gd name="connsiteY0" fmla="*/ 2611 h 198893"/>
              <a:gd name="connsiteX1" fmla="*/ 356504 w 500013"/>
              <a:gd name="connsiteY1" fmla="*/ 1408 h 198893"/>
              <a:gd name="connsiteX2" fmla="*/ 500013 w 500013"/>
              <a:gd name="connsiteY2" fmla="*/ 196921 h 198893"/>
              <a:gd name="connsiteX3" fmla="*/ 162590 w 500013"/>
              <a:gd name="connsiteY3" fmla="*/ 198893 h 198893"/>
              <a:gd name="connsiteX4" fmla="*/ 24230 w 500013"/>
              <a:gd name="connsiteY4" fmla="*/ 105099 h 198893"/>
              <a:gd name="connsiteX5" fmla="*/ 7255 w 500013"/>
              <a:gd name="connsiteY5" fmla="*/ 2611 h 19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13" h="198893">
                <a:moveTo>
                  <a:pt x="7255" y="2611"/>
                </a:moveTo>
                <a:cubicBezTo>
                  <a:pt x="123671" y="7925"/>
                  <a:pt x="232468" y="-3906"/>
                  <a:pt x="356504" y="1408"/>
                </a:cubicBezTo>
                <a:cubicBezTo>
                  <a:pt x="444345" y="66579"/>
                  <a:pt x="490277" y="131750"/>
                  <a:pt x="500013" y="196921"/>
                </a:cubicBezTo>
                <a:lnTo>
                  <a:pt x="162590" y="198893"/>
                </a:lnTo>
                <a:cubicBezTo>
                  <a:pt x="101366" y="186828"/>
                  <a:pt x="47354" y="141929"/>
                  <a:pt x="24230" y="105099"/>
                </a:cubicBezTo>
                <a:cubicBezTo>
                  <a:pt x="11011" y="63313"/>
                  <a:pt x="-11716" y="44543"/>
                  <a:pt x="7255" y="261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A995C6-4D94-D57B-D368-BAEC33D0C95B}"/>
              </a:ext>
            </a:extLst>
          </p:cNvPr>
          <p:cNvSpPr/>
          <p:nvPr/>
        </p:nvSpPr>
        <p:spPr>
          <a:xfrm>
            <a:off x="13487605" y="1309659"/>
            <a:ext cx="533400" cy="488315"/>
          </a:xfrm>
          <a:prstGeom prst="roundRect">
            <a:avLst>
              <a:gd name="adj" fmla="val 691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2792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Pentagon 23">
            <a:extLst>
              <a:ext uri="{FF2B5EF4-FFF2-40B4-BE49-F238E27FC236}">
                <a16:creationId xmlns:a16="http://schemas.microsoft.com/office/drawing/2014/main" id="{6B1DF1AE-C3E4-2A66-3FF5-C54D5C015EBB}"/>
              </a:ext>
            </a:extLst>
          </p:cNvPr>
          <p:cNvSpPr/>
          <p:nvPr/>
        </p:nvSpPr>
        <p:spPr>
          <a:xfrm flipH="1">
            <a:off x="14274370" y="1878744"/>
            <a:ext cx="552132" cy="249114"/>
          </a:xfrm>
          <a:custGeom>
            <a:avLst/>
            <a:gdLst>
              <a:gd name="connsiteX0" fmla="*/ 1 w 889000"/>
              <a:gd name="connsiteY0" fmla="*/ 65973 h 172720"/>
              <a:gd name="connsiteX1" fmla="*/ 444500 w 889000"/>
              <a:gd name="connsiteY1" fmla="*/ 0 h 172720"/>
              <a:gd name="connsiteX2" fmla="*/ 888999 w 889000"/>
              <a:gd name="connsiteY2" fmla="*/ 65973 h 172720"/>
              <a:gd name="connsiteX3" fmla="*/ 719216 w 889000"/>
              <a:gd name="connsiteY3" fmla="*/ 172720 h 172720"/>
              <a:gd name="connsiteX4" fmla="*/ 169784 w 889000"/>
              <a:gd name="connsiteY4" fmla="*/ 172720 h 172720"/>
              <a:gd name="connsiteX5" fmla="*/ 1 w 889000"/>
              <a:gd name="connsiteY5" fmla="*/ 65973 h 172720"/>
              <a:gd name="connsiteX0" fmla="*/ 0 w 919478"/>
              <a:gd name="connsiteY0" fmla="*/ 149793 h 172720"/>
              <a:gd name="connsiteX1" fmla="*/ 474979 w 919478"/>
              <a:gd name="connsiteY1" fmla="*/ 0 h 172720"/>
              <a:gd name="connsiteX2" fmla="*/ 919478 w 919478"/>
              <a:gd name="connsiteY2" fmla="*/ 65973 h 172720"/>
              <a:gd name="connsiteX3" fmla="*/ 749695 w 919478"/>
              <a:gd name="connsiteY3" fmla="*/ 172720 h 172720"/>
              <a:gd name="connsiteX4" fmla="*/ 200263 w 919478"/>
              <a:gd name="connsiteY4" fmla="*/ 172720 h 172720"/>
              <a:gd name="connsiteX5" fmla="*/ 0 w 919478"/>
              <a:gd name="connsiteY5" fmla="*/ 149793 h 172720"/>
              <a:gd name="connsiteX0" fmla="*/ 0 w 919478"/>
              <a:gd name="connsiteY0" fmla="*/ 149793 h 267970"/>
              <a:gd name="connsiteX1" fmla="*/ 474979 w 919478"/>
              <a:gd name="connsiteY1" fmla="*/ 0 h 267970"/>
              <a:gd name="connsiteX2" fmla="*/ 919478 w 919478"/>
              <a:gd name="connsiteY2" fmla="*/ 65973 h 267970"/>
              <a:gd name="connsiteX3" fmla="*/ 749695 w 919478"/>
              <a:gd name="connsiteY3" fmla="*/ 172720 h 267970"/>
              <a:gd name="connsiteX4" fmla="*/ 36433 w 919478"/>
              <a:gd name="connsiteY4" fmla="*/ 267970 h 267970"/>
              <a:gd name="connsiteX5" fmla="*/ 0 w 919478"/>
              <a:gd name="connsiteY5" fmla="*/ 149793 h 267970"/>
              <a:gd name="connsiteX0" fmla="*/ 0 w 919478"/>
              <a:gd name="connsiteY0" fmla="*/ 149793 h 338455"/>
              <a:gd name="connsiteX1" fmla="*/ 474979 w 919478"/>
              <a:gd name="connsiteY1" fmla="*/ 0 h 338455"/>
              <a:gd name="connsiteX2" fmla="*/ 919478 w 919478"/>
              <a:gd name="connsiteY2" fmla="*/ 65973 h 338455"/>
              <a:gd name="connsiteX3" fmla="*/ 162955 w 919478"/>
              <a:gd name="connsiteY3" fmla="*/ 338455 h 338455"/>
              <a:gd name="connsiteX4" fmla="*/ 36433 w 919478"/>
              <a:gd name="connsiteY4" fmla="*/ 267970 h 338455"/>
              <a:gd name="connsiteX5" fmla="*/ 0 w 919478"/>
              <a:gd name="connsiteY5" fmla="*/ 149793 h 338455"/>
              <a:gd name="connsiteX0" fmla="*/ 0 w 500378"/>
              <a:gd name="connsiteY0" fmla="*/ 149793 h 338455"/>
              <a:gd name="connsiteX1" fmla="*/ 474979 w 500378"/>
              <a:gd name="connsiteY1" fmla="*/ 0 h 338455"/>
              <a:gd name="connsiteX2" fmla="*/ 500378 w 500378"/>
              <a:gd name="connsiteY2" fmla="*/ 336483 h 338455"/>
              <a:gd name="connsiteX3" fmla="*/ 162955 w 500378"/>
              <a:gd name="connsiteY3" fmla="*/ 338455 h 338455"/>
              <a:gd name="connsiteX4" fmla="*/ 36433 w 500378"/>
              <a:gd name="connsiteY4" fmla="*/ 267970 h 338455"/>
              <a:gd name="connsiteX5" fmla="*/ 0 w 500378"/>
              <a:gd name="connsiteY5" fmla="*/ 149793 h 338455"/>
              <a:gd name="connsiteX0" fmla="*/ 0 w 500378"/>
              <a:gd name="connsiteY0" fmla="*/ 12633 h 201295"/>
              <a:gd name="connsiteX1" fmla="*/ 219709 w 500378"/>
              <a:gd name="connsiteY1" fmla="*/ 0 h 201295"/>
              <a:gd name="connsiteX2" fmla="*/ 500378 w 500378"/>
              <a:gd name="connsiteY2" fmla="*/ 199323 h 201295"/>
              <a:gd name="connsiteX3" fmla="*/ 162955 w 500378"/>
              <a:gd name="connsiteY3" fmla="*/ 201295 h 201295"/>
              <a:gd name="connsiteX4" fmla="*/ 36433 w 500378"/>
              <a:gd name="connsiteY4" fmla="*/ 130810 h 201295"/>
              <a:gd name="connsiteX5" fmla="*/ 0 w 500378"/>
              <a:gd name="connsiteY5" fmla="*/ 12633 h 201295"/>
              <a:gd name="connsiteX0" fmla="*/ 0 w 500378"/>
              <a:gd name="connsiteY0" fmla="*/ 8823 h 197485"/>
              <a:gd name="connsiteX1" fmla="*/ 356869 w 500378"/>
              <a:gd name="connsiteY1" fmla="*/ 0 h 197485"/>
              <a:gd name="connsiteX2" fmla="*/ 500378 w 500378"/>
              <a:gd name="connsiteY2" fmla="*/ 195513 h 197485"/>
              <a:gd name="connsiteX3" fmla="*/ 162955 w 500378"/>
              <a:gd name="connsiteY3" fmla="*/ 197485 h 197485"/>
              <a:gd name="connsiteX4" fmla="*/ 36433 w 500378"/>
              <a:gd name="connsiteY4" fmla="*/ 127000 h 197485"/>
              <a:gd name="connsiteX5" fmla="*/ 0 w 500378"/>
              <a:gd name="connsiteY5" fmla="*/ 8823 h 197485"/>
              <a:gd name="connsiteX0" fmla="*/ 0 w 492758"/>
              <a:gd name="connsiteY0" fmla="*/ 1203 h 197485"/>
              <a:gd name="connsiteX1" fmla="*/ 349249 w 492758"/>
              <a:gd name="connsiteY1" fmla="*/ 0 h 197485"/>
              <a:gd name="connsiteX2" fmla="*/ 492758 w 492758"/>
              <a:gd name="connsiteY2" fmla="*/ 195513 h 197485"/>
              <a:gd name="connsiteX3" fmla="*/ 155335 w 492758"/>
              <a:gd name="connsiteY3" fmla="*/ 197485 h 197485"/>
              <a:gd name="connsiteX4" fmla="*/ 28813 w 492758"/>
              <a:gd name="connsiteY4" fmla="*/ 127000 h 197485"/>
              <a:gd name="connsiteX5" fmla="*/ 0 w 492758"/>
              <a:gd name="connsiteY5" fmla="*/ 1203 h 197485"/>
              <a:gd name="connsiteX0" fmla="*/ 0 w 492758"/>
              <a:gd name="connsiteY0" fmla="*/ 4647 h 200929"/>
              <a:gd name="connsiteX1" fmla="*/ 349249 w 492758"/>
              <a:gd name="connsiteY1" fmla="*/ 3444 h 200929"/>
              <a:gd name="connsiteX2" fmla="*/ 492758 w 492758"/>
              <a:gd name="connsiteY2" fmla="*/ 198957 h 200929"/>
              <a:gd name="connsiteX3" fmla="*/ 155335 w 492758"/>
              <a:gd name="connsiteY3" fmla="*/ 200929 h 200929"/>
              <a:gd name="connsiteX4" fmla="*/ 28813 w 492758"/>
              <a:gd name="connsiteY4" fmla="*/ 130444 h 200929"/>
              <a:gd name="connsiteX5" fmla="*/ 0 w 492758"/>
              <a:gd name="connsiteY5" fmla="*/ 4647 h 200929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0 w 492758"/>
              <a:gd name="connsiteY0" fmla="*/ 6345 h 202627"/>
              <a:gd name="connsiteX1" fmla="*/ 349249 w 492758"/>
              <a:gd name="connsiteY1" fmla="*/ 5142 h 202627"/>
              <a:gd name="connsiteX2" fmla="*/ 492758 w 492758"/>
              <a:gd name="connsiteY2" fmla="*/ 200655 h 202627"/>
              <a:gd name="connsiteX3" fmla="*/ 155335 w 492758"/>
              <a:gd name="connsiteY3" fmla="*/ 202627 h 202627"/>
              <a:gd name="connsiteX4" fmla="*/ 28813 w 492758"/>
              <a:gd name="connsiteY4" fmla="*/ 132142 h 202627"/>
              <a:gd name="connsiteX5" fmla="*/ 0 w 492758"/>
              <a:gd name="connsiteY5" fmla="*/ 6345 h 202627"/>
              <a:gd name="connsiteX0" fmla="*/ 7601 w 500359"/>
              <a:gd name="connsiteY0" fmla="*/ 6345 h 202627"/>
              <a:gd name="connsiteX1" fmla="*/ 356850 w 500359"/>
              <a:gd name="connsiteY1" fmla="*/ 5142 h 202627"/>
              <a:gd name="connsiteX2" fmla="*/ 500359 w 500359"/>
              <a:gd name="connsiteY2" fmla="*/ 200655 h 202627"/>
              <a:gd name="connsiteX3" fmla="*/ 162936 w 500359"/>
              <a:gd name="connsiteY3" fmla="*/ 202627 h 202627"/>
              <a:gd name="connsiteX4" fmla="*/ 36414 w 500359"/>
              <a:gd name="connsiteY4" fmla="*/ 132142 h 202627"/>
              <a:gd name="connsiteX5" fmla="*/ 7601 w 500359"/>
              <a:gd name="connsiteY5" fmla="*/ 6345 h 202627"/>
              <a:gd name="connsiteX0" fmla="*/ 7601 w 500359"/>
              <a:gd name="connsiteY0" fmla="*/ 11183 h 207465"/>
              <a:gd name="connsiteX1" fmla="*/ 356850 w 500359"/>
              <a:gd name="connsiteY1" fmla="*/ 9980 h 207465"/>
              <a:gd name="connsiteX2" fmla="*/ 500359 w 500359"/>
              <a:gd name="connsiteY2" fmla="*/ 205493 h 207465"/>
              <a:gd name="connsiteX3" fmla="*/ 162936 w 500359"/>
              <a:gd name="connsiteY3" fmla="*/ 207465 h 207465"/>
              <a:gd name="connsiteX4" fmla="*/ 36414 w 500359"/>
              <a:gd name="connsiteY4" fmla="*/ 136980 h 207465"/>
              <a:gd name="connsiteX5" fmla="*/ 7601 w 500359"/>
              <a:gd name="connsiteY5" fmla="*/ 11183 h 207465"/>
              <a:gd name="connsiteX0" fmla="*/ 7601 w 500359"/>
              <a:gd name="connsiteY0" fmla="*/ 2611 h 198893"/>
              <a:gd name="connsiteX1" fmla="*/ 356850 w 500359"/>
              <a:gd name="connsiteY1" fmla="*/ 1408 h 198893"/>
              <a:gd name="connsiteX2" fmla="*/ 500359 w 500359"/>
              <a:gd name="connsiteY2" fmla="*/ 196921 h 198893"/>
              <a:gd name="connsiteX3" fmla="*/ 162936 w 500359"/>
              <a:gd name="connsiteY3" fmla="*/ 198893 h 198893"/>
              <a:gd name="connsiteX4" fmla="*/ 36414 w 500359"/>
              <a:gd name="connsiteY4" fmla="*/ 128408 h 198893"/>
              <a:gd name="connsiteX5" fmla="*/ 7601 w 500359"/>
              <a:gd name="connsiteY5" fmla="*/ 2611 h 198893"/>
              <a:gd name="connsiteX0" fmla="*/ 9728 w 502486"/>
              <a:gd name="connsiteY0" fmla="*/ 2611 h 198893"/>
              <a:gd name="connsiteX1" fmla="*/ 358977 w 502486"/>
              <a:gd name="connsiteY1" fmla="*/ 1408 h 198893"/>
              <a:gd name="connsiteX2" fmla="*/ 502486 w 502486"/>
              <a:gd name="connsiteY2" fmla="*/ 196921 h 198893"/>
              <a:gd name="connsiteX3" fmla="*/ 165063 w 502486"/>
              <a:gd name="connsiteY3" fmla="*/ 198893 h 198893"/>
              <a:gd name="connsiteX4" fmla="*/ 29363 w 502486"/>
              <a:gd name="connsiteY4" fmla="*/ 128408 h 198893"/>
              <a:gd name="connsiteX5" fmla="*/ 9728 w 502486"/>
              <a:gd name="connsiteY5" fmla="*/ 2611 h 198893"/>
              <a:gd name="connsiteX0" fmla="*/ 11155 w 503913"/>
              <a:gd name="connsiteY0" fmla="*/ 2611 h 198893"/>
              <a:gd name="connsiteX1" fmla="*/ 360404 w 503913"/>
              <a:gd name="connsiteY1" fmla="*/ 1408 h 198893"/>
              <a:gd name="connsiteX2" fmla="*/ 503913 w 503913"/>
              <a:gd name="connsiteY2" fmla="*/ 196921 h 198893"/>
              <a:gd name="connsiteX3" fmla="*/ 166490 w 503913"/>
              <a:gd name="connsiteY3" fmla="*/ 198893 h 198893"/>
              <a:gd name="connsiteX4" fmla="*/ 26201 w 503913"/>
              <a:gd name="connsiteY4" fmla="*/ 134400 h 198893"/>
              <a:gd name="connsiteX5" fmla="*/ 11155 w 503913"/>
              <a:gd name="connsiteY5" fmla="*/ 2611 h 198893"/>
              <a:gd name="connsiteX0" fmla="*/ 5323 w 498081"/>
              <a:gd name="connsiteY0" fmla="*/ 2611 h 198893"/>
              <a:gd name="connsiteX1" fmla="*/ 354572 w 498081"/>
              <a:gd name="connsiteY1" fmla="*/ 1408 h 198893"/>
              <a:gd name="connsiteX2" fmla="*/ 498081 w 498081"/>
              <a:gd name="connsiteY2" fmla="*/ 196921 h 198893"/>
              <a:gd name="connsiteX3" fmla="*/ 160658 w 498081"/>
              <a:gd name="connsiteY3" fmla="*/ 198893 h 198893"/>
              <a:gd name="connsiteX4" fmla="*/ 20369 w 498081"/>
              <a:gd name="connsiteY4" fmla="*/ 134400 h 198893"/>
              <a:gd name="connsiteX5" fmla="*/ 5323 w 498081"/>
              <a:gd name="connsiteY5" fmla="*/ 2611 h 198893"/>
              <a:gd name="connsiteX0" fmla="*/ 2576 w 495334"/>
              <a:gd name="connsiteY0" fmla="*/ 2611 h 198893"/>
              <a:gd name="connsiteX1" fmla="*/ 351825 w 495334"/>
              <a:gd name="connsiteY1" fmla="*/ 1408 h 198893"/>
              <a:gd name="connsiteX2" fmla="*/ 495334 w 495334"/>
              <a:gd name="connsiteY2" fmla="*/ 196921 h 198893"/>
              <a:gd name="connsiteX3" fmla="*/ 157911 w 495334"/>
              <a:gd name="connsiteY3" fmla="*/ 198893 h 198893"/>
              <a:gd name="connsiteX4" fmla="*/ 71643 w 495334"/>
              <a:gd name="connsiteY4" fmla="*/ 130737 h 198893"/>
              <a:gd name="connsiteX5" fmla="*/ 2576 w 495334"/>
              <a:gd name="connsiteY5" fmla="*/ 2611 h 198893"/>
              <a:gd name="connsiteX0" fmla="*/ 5126 w 497884"/>
              <a:gd name="connsiteY0" fmla="*/ 2611 h 198893"/>
              <a:gd name="connsiteX1" fmla="*/ 354375 w 497884"/>
              <a:gd name="connsiteY1" fmla="*/ 1408 h 198893"/>
              <a:gd name="connsiteX2" fmla="*/ 497884 w 497884"/>
              <a:gd name="connsiteY2" fmla="*/ 196921 h 198893"/>
              <a:gd name="connsiteX3" fmla="*/ 160461 w 497884"/>
              <a:gd name="connsiteY3" fmla="*/ 198893 h 198893"/>
              <a:gd name="connsiteX4" fmla="*/ 22101 w 497884"/>
              <a:gd name="connsiteY4" fmla="*/ 105099 h 198893"/>
              <a:gd name="connsiteX5" fmla="*/ 5126 w 497884"/>
              <a:gd name="connsiteY5" fmla="*/ 2611 h 198893"/>
              <a:gd name="connsiteX0" fmla="*/ 7255 w 500013"/>
              <a:gd name="connsiteY0" fmla="*/ 2611 h 198893"/>
              <a:gd name="connsiteX1" fmla="*/ 356504 w 500013"/>
              <a:gd name="connsiteY1" fmla="*/ 1408 h 198893"/>
              <a:gd name="connsiteX2" fmla="*/ 500013 w 500013"/>
              <a:gd name="connsiteY2" fmla="*/ 196921 h 198893"/>
              <a:gd name="connsiteX3" fmla="*/ 162590 w 500013"/>
              <a:gd name="connsiteY3" fmla="*/ 198893 h 198893"/>
              <a:gd name="connsiteX4" fmla="*/ 24230 w 500013"/>
              <a:gd name="connsiteY4" fmla="*/ 105099 h 198893"/>
              <a:gd name="connsiteX5" fmla="*/ 7255 w 500013"/>
              <a:gd name="connsiteY5" fmla="*/ 2611 h 19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13" h="198893">
                <a:moveTo>
                  <a:pt x="7255" y="2611"/>
                </a:moveTo>
                <a:cubicBezTo>
                  <a:pt x="123671" y="7925"/>
                  <a:pt x="232468" y="-3906"/>
                  <a:pt x="356504" y="1408"/>
                </a:cubicBezTo>
                <a:cubicBezTo>
                  <a:pt x="444345" y="66579"/>
                  <a:pt x="490277" y="131750"/>
                  <a:pt x="500013" y="196921"/>
                </a:cubicBezTo>
                <a:lnTo>
                  <a:pt x="162590" y="198893"/>
                </a:lnTo>
                <a:cubicBezTo>
                  <a:pt x="101366" y="186828"/>
                  <a:pt x="47354" y="141929"/>
                  <a:pt x="24230" y="105099"/>
                </a:cubicBezTo>
                <a:cubicBezTo>
                  <a:pt x="11011" y="63313"/>
                  <a:pt x="-11716" y="44543"/>
                  <a:pt x="7255" y="261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C8617A-6D27-F1DF-15E9-BCF8467069E5}"/>
              </a:ext>
            </a:extLst>
          </p:cNvPr>
          <p:cNvSpPr/>
          <p:nvPr/>
        </p:nvSpPr>
        <p:spPr>
          <a:xfrm>
            <a:off x="13234240" y="861164"/>
            <a:ext cx="1040130" cy="671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91000">
                <a:srgbClr val="B11D1D"/>
              </a:gs>
              <a:gs pos="100000">
                <a:srgbClr val="FF0000"/>
              </a:gs>
            </a:gsLst>
            <a:lin ang="540000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D4385-6E23-0E32-A190-C8086739AA1C}"/>
              </a:ext>
            </a:extLst>
          </p:cNvPr>
          <p:cNvSpPr/>
          <p:nvPr/>
        </p:nvSpPr>
        <p:spPr>
          <a:xfrm>
            <a:off x="13652674" y="861164"/>
            <a:ext cx="203262" cy="671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8409CB-11CE-243D-3F3F-5A152B49691A}"/>
              </a:ext>
            </a:extLst>
          </p:cNvPr>
          <p:cNvSpPr/>
          <p:nvPr/>
        </p:nvSpPr>
        <p:spPr>
          <a:xfrm>
            <a:off x="12967050" y="1953548"/>
            <a:ext cx="141851" cy="11620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lumMod val="40000"/>
                <a:lumOff val="60000"/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B8A4E8-B600-9F3A-6C0A-8B63940F6952}"/>
              </a:ext>
            </a:extLst>
          </p:cNvPr>
          <p:cNvSpPr/>
          <p:nvPr/>
        </p:nvSpPr>
        <p:spPr>
          <a:xfrm>
            <a:off x="12807139" y="1953548"/>
            <a:ext cx="76264" cy="6235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4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B59BF98-A7C7-9B53-1CD9-710A0600C0A7}"/>
              </a:ext>
            </a:extLst>
          </p:cNvPr>
          <p:cNvSpPr/>
          <p:nvPr/>
        </p:nvSpPr>
        <p:spPr>
          <a:xfrm>
            <a:off x="14666897" y="1953548"/>
            <a:ext cx="76264" cy="6235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5400">
              <a:schemeClr val="accent4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3785A9-EF8B-6580-A49C-1B9EBA1651E3}"/>
              </a:ext>
            </a:extLst>
          </p:cNvPr>
          <p:cNvSpPr/>
          <p:nvPr/>
        </p:nvSpPr>
        <p:spPr>
          <a:xfrm>
            <a:off x="12806641" y="4280672"/>
            <a:ext cx="302260" cy="8997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6376">
                <a:srgbClr val="082B27">
                  <a:alpha val="0"/>
                </a:srgbClr>
              </a:gs>
              <a:gs pos="28668">
                <a:schemeClr val="tx1">
                  <a:alpha val="66000"/>
                </a:schemeClr>
              </a:gs>
              <a:gs pos="89510">
                <a:srgbClr val="082B27">
                  <a:alpha val="0"/>
                </a:srgbClr>
              </a:gs>
              <a:gs pos="79720">
                <a:srgbClr val="082B27">
                  <a:alpha val="28000"/>
                </a:srgbClr>
              </a:gs>
              <a:gs pos="68000">
                <a:srgbClr val="082B27">
                  <a:alpha val="76000"/>
                </a:srgbClr>
              </a:gs>
              <a:gs pos="55000">
                <a:srgbClr val="082B27">
                  <a:alpha val="0"/>
                </a:srgbClr>
              </a:gs>
              <a:gs pos="18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90320C-AE64-F2D0-79DA-C0D0AEF1C9E7}"/>
              </a:ext>
            </a:extLst>
          </p:cNvPr>
          <p:cNvSpPr/>
          <p:nvPr/>
        </p:nvSpPr>
        <p:spPr>
          <a:xfrm>
            <a:off x="12830078" y="861164"/>
            <a:ext cx="302260" cy="8997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6376">
                <a:srgbClr val="082B27">
                  <a:alpha val="0"/>
                </a:srgbClr>
              </a:gs>
              <a:gs pos="28668">
                <a:schemeClr val="tx1">
                  <a:alpha val="66000"/>
                </a:schemeClr>
              </a:gs>
              <a:gs pos="89510">
                <a:srgbClr val="082B27">
                  <a:alpha val="0"/>
                </a:srgbClr>
              </a:gs>
              <a:gs pos="79720">
                <a:srgbClr val="082B27">
                  <a:alpha val="28000"/>
                </a:srgbClr>
              </a:gs>
              <a:gs pos="68000">
                <a:srgbClr val="082B27">
                  <a:alpha val="76000"/>
                </a:srgbClr>
              </a:gs>
              <a:gs pos="55000">
                <a:srgbClr val="082B27">
                  <a:alpha val="0"/>
                </a:srgbClr>
              </a:gs>
              <a:gs pos="18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65BC59-0742-A686-0B2B-F7B7D21A112E}"/>
              </a:ext>
            </a:extLst>
          </p:cNvPr>
          <p:cNvSpPr/>
          <p:nvPr/>
        </p:nvSpPr>
        <p:spPr>
          <a:xfrm>
            <a:off x="14376272" y="843166"/>
            <a:ext cx="302260" cy="8997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6376">
                <a:srgbClr val="082B27">
                  <a:alpha val="0"/>
                </a:srgbClr>
              </a:gs>
              <a:gs pos="28668">
                <a:schemeClr val="tx1">
                  <a:alpha val="66000"/>
                </a:schemeClr>
              </a:gs>
              <a:gs pos="89510">
                <a:srgbClr val="082B27">
                  <a:alpha val="0"/>
                </a:srgbClr>
              </a:gs>
              <a:gs pos="79720">
                <a:srgbClr val="082B27">
                  <a:alpha val="28000"/>
                </a:srgbClr>
              </a:gs>
              <a:gs pos="68000">
                <a:srgbClr val="082B27">
                  <a:alpha val="76000"/>
                </a:srgbClr>
              </a:gs>
              <a:gs pos="55000">
                <a:srgbClr val="082B27">
                  <a:alpha val="0"/>
                </a:srgbClr>
              </a:gs>
              <a:gs pos="18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E8E33F5-97D3-7BC0-0A61-55748A8A8A8A}"/>
              </a:ext>
            </a:extLst>
          </p:cNvPr>
          <p:cNvSpPr/>
          <p:nvPr/>
        </p:nvSpPr>
        <p:spPr>
          <a:xfrm>
            <a:off x="13355439" y="3330849"/>
            <a:ext cx="264331" cy="293525"/>
          </a:xfrm>
          <a:custGeom>
            <a:avLst/>
            <a:gdLst>
              <a:gd name="connsiteX0" fmla="*/ 25991 w 411189"/>
              <a:gd name="connsiteY0" fmla="*/ 0 h 361950"/>
              <a:gd name="connsiteX1" fmla="*/ 103964 w 411189"/>
              <a:gd name="connsiteY1" fmla="*/ 0 h 361950"/>
              <a:gd name="connsiteX2" fmla="*/ 103723 w 411189"/>
              <a:gd name="connsiteY2" fmla="*/ 3362 h 361950"/>
              <a:gd name="connsiteX3" fmla="*/ 313760 w 411189"/>
              <a:gd name="connsiteY3" fmla="*/ 270942 h 361950"/>
              <a:gd name="connsiteX4" fmla="*/ 333216 w 411189"/>
              <a:gd name="connsiteY4" fmla="*/ 0 h 361950"/>
              <a:gd name="connsiteX5" fmla="*/ 411189 w 411189"/>
              <a:gd name="connsiteY5" fmla="*/ 0 h 361950"/>
              <a:gd name="connsiteX6" fmla="*/ 385198 w 411189"/>
              <a:gd name="connsiteY6" fmla="*/ 361950 h 361950"/>
              <a:gd name="connsiteX7" fmla="*/ 307225 w 411189"/>
              <a:gd name="connsiteY7" fmla="*/ 361950 h 361950"/>
              <a:gd name="connsiteX8" fmla="*/ 307225 w 411189"/>
              <a:gd name="connsiteY8" fmla="*/ 361949 h 361950"/>
              <a:gd name="connsiteX9" fmla="*/ 307224 w 411189"/>
              <a:gd name="connsiteY9" fmla="*/ 361949 h 361950"/>
              <a:gd name="connsiteX10" fmla="*/ 97307 w 411189"/>
              <a:gd name="connsiteY10" fmla="*/ 92709 h 361950"/>
              <a:gd name="connsiteX11" fmla="*/ 77973 w 411189"/>
              <a:gd name="connsiteY11" fmla="*/ 361950 h 361950"/>
              <a:gd name="connsiteX12" fmla="*/ 0 w 411189"/>
              <a:gd name="connsiteY1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1189" h="361950">
                <a:moveTo>
                  <a:pt x="25991" y="0"/>
                </a:moveTo>
                <a:lnTo>
                  <a:pt x="103964" y="0"/>
                </a:lnTo>
                <a:lnTo>
                  <a:pt x="103723" y="3362"/>
                </a:lnTo>
                <a:lnTo>
                  <a:pt x="313760" y="270942"/>
                </a:lnTo>
                <a:lnTo>
                  <a:pt x="333216" y="0"/>
                </a:lnTo>
                <a:lnTo>
                  <a:pt x="411189" y="0"/>
                </a:lnTo>
                <a:lnTo>
                  <a:pt x="385198" y="361950"/>
                </a:lnTo>
                <a:lnTo>
                  <a:pt x="307225" y="361950"/>
                </a:lnTo>
                <a:lnTo>
                  <a:pt x="307225" y="361949"/>
                </a:lnTo>
                <a:lnTo>
                  <a:pt x="307224" y="361949"/>
                </a:lnTo>
                <a:lnTo>
                  <a:pt x="97307" y="92709"/>
                </a:lnTo>
                <a:lnTo>
                  <a:pt x="77973" y="36195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39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068ECF2-C6CE-E9C5-DB34-BAA8EF1331E7}"/>
              </a:ext>
            </a:extLst>
          </p:cNvPr>
          <p:cNvSpPr/>
          <p:nvPr/>
        </p:nvSpPr>
        <p:spPr>
          <a:xfrm>
            <a:off x="14399708" y="1951581"/>
            <a:ext cx="141851" cy="11620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4">
                <a:lumMod val="40000"/>
                <a:lumOff val="60000"/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42DDF5E5-F9C1-B3BD-779B-5B1E30FF3CC9}"/>
              </a:ext>
            </a:extLst>
          </p:cNvPr>
          <p:cNvSpPr/>
          <p:nvPr/>
        </p:nvSpPr>
        <p:spPr>
          <a:xfrm>
            <a:off x="12729096" y="307118"/>
            <a:ext cx="2049781" cy="398146"/>
          </a:xfrm>
          <a:custGeom>
            <a:avLst/>
            <a:gdLst>
              <a:gd name="connsiteX0" fmla="*/ 3 w 2576336"/>
              <a:gd name="connsiteY0" fmla="*/ 145739 h 381550"/>
              <a:gd name="connsiteX1" fmla="*/ 1288168 w 2576336"/>
              <a:gd name="connsiteY1" fmla="*/ 0 h 381550"/>
              <a:gd name="connsiteX2" fmla="*/ 2576333 w 2576336"/>
              <a:gd name="connsiteY2" fmla="*/ 145739 h 381550"/>
              <a:gd name="connsiteX3" fmla="*/ 2084298 w 2576336"/>
              <a:gd name="connsiteY3" fmla="*/ 381549 h 381550"/>
              <a:gd name="connsiteX4" fmla="*/ 492038 w 2576336"/>
              <a:gd name="connsiteY4" fmla="*/ 381549 h 381550"/>
              <a:gd name="connsiteX5" fmla="*/ 3 w 2576336"/>
              <a:gd name="connsiteY5" fmla="*/ 145739 h 381550"/>
              <a:gd name="connsiteX0" fmla="*/ 0 w 2576330"/>
              <a:gd name="connsiteY0" fmla="*/ 145739 h 381549"/>
              <a:gd name="connsiteX1" fmla="*/ 1288165 w 2576330"/>
              <a:gd name="connsiteY1" fmla="*/ 0 h 381549"/>
              <a:gd name="connsiteX2" fmla="*/ 2576330 w 2576330"/>
              <a:gd name="connsiteY2" fmla="*/ 145739 h 381549"/>
              <a:gd name="connsiteX3" fmla="*/ 2084295 w 2576330"/>
              <a:gd name="connsiteY3" fmla="*/ 381549 h 381549"/>
              <a:gd name="connsiteX4" fmla="*/ 442505 w 2576330"/>
              <a:gd name="connsiteY4" fmla="*/ 373929 h 381549"/>
              <a:gd name="connsiteX5" fmla="*/ 0 w 2576330"/>
              <a:gd name="connsiteY5" fmla="*/ 145739 h 381549"/>
              <a:gd name="connsiteX0" fmla="*/ 0 w 2576330"/>
              <a:gd name="connsiteY0" fmla="*/ 145739 h 377739"/>
              <a:gd name="connsiteX1" fmla="*/ 1288165 w 2576330"/>
              <a:gd name="connsiteY1" fmla="*/ 0 h 377739"/>
              <a:gd name="connsiteX2" fmla="*/ 2576330 w 2576330"/>
              <a:gd name="connsiteY2" fmla="*/ 145739 h 377739"/>
              <a:gd name="connsiteX3" fmla="*/ 2511015 w 2576330"/>
              <a:gd name="connsiteY3" fmla="*/ 377739 h 377739"/>
              <a:gd name="connsiteX4" fmla="*/ 442505 w 2576330"/>
              <a:gd name="connsiteY4" fmla="*/ 373929 h 377739"/>
              <a:gd name="connsiteX5" fmla="*/ 0 w 2576330"/>
              <a:gd name="connsiteY5" fmla="*/ 145739 h 377739"/>
              <a:gd name="connsiteX0" fmla="*/ 0 w 2511015"/>
              <a:gd name="connsiteY0" fmla="*/ 148590 h 380590"/>
              <a:gd name="connsiteX1" fmla="*/ 1288165 w 2511015"/>
              <a:gd name="connsiteY1" fmla="*/ 2851 h 380590"/>
              <a:gd name="connsiteX2" fmla="*/ 2484890 w 2511015"/>
              <a:gd name="connsiteY2" fmla="*/ 0 h 380590"/>
              <a:gd name="connsiteX3" fmla="*/ 2511015 w 2511015"/>
              <a:gd name="connsiteY3" fmla="*/ 380590 h 380590"/>
              <a:gd name="connsiteX4" fmla="*/ 442505 w 2511015"/>
              <a:gd name="connsiteY4" fmla="*/ 376780 h 380590"/>
              <a:gd name="connsiteX5" fmla="*/ 0 w 2511015"/>
              <a:gd name="connsiteY5" fmla="*/ 148590 h 380590"/>
              <a:gd name="connsiteX0" fmla="*/ 0 w 2533875"/>
              <a:gd name="connsiteY0" fmla="*/ 148590 h 380590"/>
              <a:gd name="connsiteX1" fmla="*/ 1288165 w 2533875"/>
              <a:gd name="connsiteY1" fmla="*/ 2851 h 380590"/>
              <a:gd name="connsiteX2" fmla="*/ 2484890 w 2533875"/>
              <a:gd name="connsiteY2" fmla="*/ 0 h 380590"/>
              <a:gd name="connsiteX3" fmla="*/ 2533875 w 2533875"/>
              <a:gd name="connsiteY3" fmla="*/ 380590 h 380590"/>
              <a:gd name="connsiteX4" fmla="*/ 442505 w 2533875"/>
              <a:gd name="connsiteY4" fmla="*/ 376780 h 380590"/>
              <a:gd name="connsiteX5" fmla="*/ 0 w 2533875"/>
              <a:gd name="connsiteY5" fmla="*/ 148590 h 380590"/>
              <a:gd name="connsiteX0" fmla="*/ 212815 w 2091370"/>
              <a:gd name="connsiteY0" fmla="*/ 0 h 418690"/>
              <a:gd name="connsiteX1" fmla="*/ 845660 w 2091370"/>
              <a:gd name="connsiteY1" fmla="*/ 40951 h 418690"/>
              <a:gd name="connsiteX2" fmla="*/ 2042385 w 2091370"/>
              <a:gd name="connsiteY2" fmla="*/ 38100 h 418690"/>
              <a:gd name="connsiteX3" fmla="*/ 2091370 w 2091370"/>
              <a:gd name="connsiteY3" fmla="*/ 418690 h 418690"/>
              <a:gd name="connsiteX4" fmla="*/ 0 w 2091370"/>
              <a:gd name="connsiteY4" fmla="*/ 414880 h 418690"/>
              <a:gd name="connsiteX5" fmla="*/ 212815 w 2091370"/>
              <a:gd name="connsiteY5" fmla="*/ 0 h 418690"/>
              <a:gd name="connsiteX0" fmla="*/ 212815 w 2091370"/>
              <a:gd name="connsiteY0" fmla="*/ 26670 h 445360"/>
              <a:gd name="connsiteX1" fmla="*/ 845660 w 2091370"/>
              <a:gd name="connsiteY1" fmla="*/ 67621 h 445360"/>
              <a:gd name="connsiteX2" fmla="*/ 1969995 w 2091370"/>
              <a:gd name="connsiteY2" fmla="*/ 0 h 445360"/>
              <a:gd name="connsiteX3" fmla="*/ 2091370 w 2091370"/>
              <a:gd name="connsiteY3" fmla="*/ 445360 h 445360"/>
              <a:gd name="connsiteX4" fmla="*/ 0 w 2091370"/>
              <a:gd name="connsiteY4" fmla="*/ 441550 h 445360"/>
              <a:gd name="connsiteX5" fmla="*/ 212815 w 2091370"/>
              <a:gd name="connsiteY5" fmla="*/ 26670 h 445360"/>
              <a:gd name="connsiteX0" fmla="*/ 212815 w 2091370"/>
              <a:gd name="connsiteY0" fmla="*/ 92399 h 511089"/>
              <a:gd name="connsiteX1" fmla="*/ 1116170 w 2091370"/>
              <a:gd name="connsiteY1" fmla="*/ 0 h 511089"/>
              <a:gd name="connsiteX2" fmla="*/ 1969995 w 2091370"/>
              <a:gd name="connsiteY2" fmla="*/ 65729 h 511089"/>
              <a:gd name="connsiteX3" fmla="*/ 2091370 w 2091370"/>
              <a:gd name="connsiteY3" fmla="*/ 511089 h 511089"/>
              <a:gd name="connsiteX4" fmla="*/ 0 w 2091370"/>
              <a:gd name="connsiteY4" fmla="*/ 507279 h 511089"/>
              <a:gd name="connsiteX5" fmla="*/ 212815 w 2091370"/>
              <a:gd name="connsiteY5" fmla="*/ 92399 h 511089"/>
              <a:gd name="connsiteX0" fmla="*/ 212815 w 2091370"/>
              <a:gd name="connsiteY0" fmla="*/ 77159 h 495849"/>
              <a:gd name="connsiteX1" fmla="*/ 1062830 w 2091370"/>
              <a:gd name="connsiteY1" fmla="*/ 0 h 495849"/>
              <a:gd name="connsiteX2" fmla="*/ 1969995 w 2091370"/>
              <a:gd name="connsiteY2" fmla="*/ 50489 h 495849"/>
              <a:gd name="connsiteX3" fmla="*/ 2091370 w 2091370"/>
              <a:gd name="connsiteY3" fmla="*/ 495849 h 495849"/>
              <a:gd name="connsiteX4" fmla="*/ 0 w 2091370"/>
              <a:gd name="connsiteY4" fmla="*/ 492039 h 495849"/>
              <a:gd name="connsiteX5" fmla="*/ 212815 w 2091370"/>
              <a:gd name="connsiteY5" fmla="*/ 77159 h 495849"/>
              <a:gd name="connsiteX0" fmla="*/ 212815 w 2091370"/>
              <a:gd name="connsiteY0" fmla="*/ 77443 h 496133"/>
              <a:gd name="connsiteX1" fmla="*/ 1062830 w 2091370"/>
              <a:gd name="connsiteY1" fmla="*/ 284 h 496133"/>
              <a:gd name="connsiteX2" fmla="*/ 1969995 w 2091370"/>
              <a:gd name="connsiteY2" fmla="*/ 50773 h 496133"/>
              <a:gd name="connsiteX3" fmla="*/ 2091370 w 2091370"/>
              <a:gd name="connsiteY3" fmla="*/ 496133 h 496133"/>
              <a:gd name="connsiteX4" fmla="*/ 0 w 2091370"/>
              <a:gd name="connsiteY4" fmla="*/ 492323 h 496133"/>
              <a:gd name="connsiteX5" fmla="*/ 212815 w 2091370"/>
              <a:gd name="connsiteY5" fmla="*/ 77443 h 496133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69995 w 2091370"/>
              <a:gd name="connsiteY2" fmla="*/ 5098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69995 w 2091370"/>
              <a:gd name="connsiteY2" fmla="*/ 5098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69995 w 2091370"/>
              <a:gd name="connsiteY2" fmla="*/ 5098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69995 w 2091370"/>
              <a:gd name="connsiteY2" fmla="*/ 5098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69995 w 2091370"/>
              <a:gd name="connsiteY2" fmla="*/ 5098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39515 w 2091370"/>
              <a:gd name="connsiteY2" fmla="*/ 4717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39515 w 2091370"/>
              <a:gd name="connsiteY2" fmla="*/ 4717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39515 w 2091370"/>
              <a:gd name="connsiteY2" fmla="*/ 47178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10940 w 2091370"/>
              <a:gd name="connsiteY2" fmla="*/ 56703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07053 w 2091370"/>
              <a:gd name="connsiteY2" fmla="*/ 75701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  <a:gd name="connsiteX0" fmla="*/ 212815 w 2091370"/>
              <a:gd name="connsiteY0" fmla="*/ 77658 h 496348"/>
              <a:gd name="connsiteX1" fmla="*/ 1062830 w 2091370"/>
              <a:gd name="connsiteY1" fmla="*/ 499 h 496348"/>
              <a:gd name="connsiteX2" fmla="*/ 1907053 w 2091370"/>
              <a:gd name="connsiteY2" fmla="*/ 63827 h 496348"/>
              <a:gd name="connsiteX3" fmla="*/ 2091370 w 2091370"/>
              <a:gd name="connsiteY3" fmla="*/ 496348 h 496348"/>
              <a:gd name="connsiteX4" fmla="*/ 0 w 2091370"/>
              <a:gd name="connsiteY4" fmla="*/ 492538 h 496348"/>
              <a:gd name="connsiteX5" fmla="*/ 212815 w 2091370"/>
              <a:gd name="connsiteY5" fmla="*/ 77658 h 49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1370" h="496348">
                <a:moveTo>
                  <a:pt x="212815" y="77658"/>
                </a:moveTo>
                <a:cubicBezTo>
                  <a:pt x="492343" y="25268"/>
                  <a:pt x="756632" y="-4261"/>
                  <a:pt x="1062830" y="499"/>
                </a:cubicBezTo>
                <a:cubicBezTo>
                  <a:pt x="1362678" y="819"/>
                  <a:pt x="1611015" y="10167"/>
                  <a:pt x="1907053" y="63827"/>
                </a:cubicBezTo>
                <a:lnTo>
                  <a:pt x="2091370" y="496348"/>
                </a:lnTo>
                <a:lnTo>
                  <a:pt x="0" y="492538"/>
                </a:lnTo>
                <a:cubicBezTo>
                  <a:pt x="55698" y="361865"/>
                  <a:pt x="115207" y="238811"/>
                  <a:pt x="212815" y="77658"/>
                </a:cubicBezTo>
                <a:close/>
              </a:path>
            </a:pathLst>
          </a:custGeom>
          <a:solidFill>
            <a:srgbClr val="263642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E8E4CD-BDE7-0EBE-DB21-F2F1707FE79A}"/>
              </a:ext>
            </a:extLst>
          </p:cNvPr>
          <p:cNvSpPr/>
          <p:nvPr/>
        </p:nvSpPr>
        <p:spPr>
          <a:xfrm>
            <a:off x="13733031" y="307115"/>
            <a:ext cx="45719" cy="39814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0201BCFD-DA08-3515-7370-B32438959C60}"/>
              </a:ext>
            </a:extLst>
          </p:cNvPr>
          <p:cNvSpPr/>
          <p:nvPr/>
        </p:nvSpPr>
        <p:spPr>
          <a:xfrm>
            <a:off x="13367271" y="2474493"/>
            <a:ext cx="731520" cy="390176"/>
          </a:xfrm>
          <a:prstGeom prst="roundRect">
            <a:avLst>
              <a:gd name="adj" fmla="val 2896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3FDA6ED2-7C69-9791-B897-263353602B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5000"/>
          </a:blip>
          <a:srcRect b="7520"/>
          <a:stretch/>
        </p:blipFill>
        <p:spPr>
          <a:xfrm>
            <a:off x="3938681" y="3981199"/>
            <a:ext cx="3194731" cy="3197659"/>
          </a:xfrm>
          <a:prstGeom prst="rect">
            <a:avLst/>
          </a:prstGeom>
          <a:ln w="38100"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108" name="Picture 1107">
            <a:extLst>
              <a:ext uri="{FF2B5EF4-FFF2-40B4-BE49-F238E27FC236}">
                <a16:creationId xmlns:a16="http://schemas.microsoft.com/office/drawing/2014/main" id="{45B8B75E-3C7A-0E21-EF4C-6C58FFC5BAF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rcRect b="7209"/>
          <a:stretch/>
        </p:blipFill>
        <p:spPr>
          <a:xfrm>
            <a:off x="11760770" y="6678443"/>
            <a:ext cx="3453670" cy="3197659"/>
          </a:xfrm>
          <a:prstGeom prst="rect">
            <a:avLst/>
          </a:prstGeom>
          <a:ln w="50800">
            <a:noFill/>
          </a:ln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AFD1217B-590B-A56D-E3F6-196116DA212F}"/>
              </a:ext>
            </a:extLst>
          </p:cNvPr>
          <p:cNvSpPr txBox="1"/>
          <p:nvPr/>
        </p:nvSpPr>
        <p:spPr>
          <a:xfrm>
            <a:off x="7683128" y="4688065"/>
            <a:ext cx="345322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000" dirty="0">
                <a:gradFill>
                  <a:gsLst>
                    <a:gs pos="77000">
                      <a:srgbClr val="757575"/>
                    </a:gs>
                    <a:gs pos="72000">
                      <a:srgbClr val="707070"/>
                    </a:gs>
                    <a:gs pos="0">
                      <a:srgbClr val="474747">
                        <a:alpha val="45882"/>
                      </a:srgb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パイナップル</a:t>
            </a:r>
            <a:endParaRPr kumimoji="1" lang="en-US" altLang="ja-JP" sz="4000" dirty="0">
              <a:gradFill>
                <a:gsLst>
                  <a:gs pos="77000">
                    <a:srgbClr val="757575"/>
                  </a:gs>
                  <a:gs pos="72000">
                    <a:srgbClr val="707070"/>
                  </a:gs>
                  <a:gs pos="0">
                    <a:srgbClr val="474747">
                      <a:alpha val="45882"/>
                    </a:srgb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4000" dirty="0">
                <a:gradFill>
                  <a:gsLst>
                    <a:gs pos="77000">
                      <a:srgbClr val="757575"/>
                    </a:gs>
                    <a:gs pos="72000">
                      <a:srgbClr val="707070"/>
                    </a:gs>
                    <a:gs pos="0">
                      <a:srgbClr val="474747">
                        <a:alpha val="45882"/>
                      </a:srgb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モデルズ</a:t>
            </a:r>
          </a:p>
        </p:txBody>
      </p:sp>
      <p:sp>
        <p:nvSpPr>
          <p:cNvPr id="1114" name="TextBox 1113">
            <a:extLst>
              <a:ext uri="{FF2B5EF4-FFF2-40B4-BE49-F238E27FC236}">
                <a16:creationId xmlns:a16="http://schemas.microsoft.com/office/drawing/2014/main" id="{F3613F16-C660-5A1F-D334-C234FB90B9A2}"/>
              </a:ext>
            </a:extLst>
          </p:cNvPr>
          <p:cNvSpPr txBox="1"/>
          <p:nvPr/>
        </p:nvSpPr>
        <p:spPr>
          <a:xfrm>
            <a:off x="3605725" y="8236828"/>
            <a:ext cx="344536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4000" dirty="0" err="1">
                <a:gradFill>
                  <a:gsLst>
                    <a:gs pos="77000">
                      <a:srgbClr val="757575"/>
                    </a:gs>
                    <a:gs pos="72000">
                      <a:srgbClr val="707070"/>
                    </a:gs>
                    <a:gs pos="0">
                      <a:srgbClr val="474747">
                        <a:alpha val="45882"/>
                      </a:srgb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PineApple</a:t>
            </a:r>
            <a:endParaRPr kumimoji="1" lang="en-US" altLang="ja-JP" sz="4000" dirty="0">
              <a:gradFill>
                <a:gsLst>
                  <a:gs pos="77000">
                    <a:srgbClr val="757575"/>
                  </a:gs>
                  <a:gs pos="72000">
                    <a:srgbClr val="707070"/>
                  </a:gs>
                  <a:gs pos="0">
                    <a:srgbClr val="474747">
                      <a:alpha val="45882"/>
                    </a:srgb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ja-JP" sz="4000" dirty="0">
                <a:gradFill>
                  <a:gsLst>
                    <a:gs pos="77000">
                      <a:srgbClr val="757575"/>
                    </a:gs>
                    <a:gs pos="72000">
                      <a:srgbClr val="707070"/>
                    </a:gs>
                    <a:gs pos="0">
                      <a:srgbClr val="474747">
                        <a:alpha val="45882"/>
                      </a:srgb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1"/>
                </a:gra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Models</a:t>
            </a:r>
            <a:endParaRPr kumimoji="1" lang="ja-JP" altLang="en-US" sz="4000" dirty="0">
              <a:gradFill>
                <a:gsLst>
                  <a:gs pos="77000">
                    <a:srgbClr val="757575"/>
                  </a:gs>
                  <a:gs pos="72000">
                    <a:srgbClr val="707070"/>
                  </a:gs>
                  <a:gs pos="0">
                    <a:srgbClr val="474747">
                      <a:alpha val="45882"/>
                    </a:srgb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3C06619E-2E37-B02B-A875-94270335BD06}"/>
              </a:ext>
            </a:extLst>
          </p:cNvPr>
          <p:cNvSpPr/>
          <p:nvPr/>
        </p:nvSpPr>
        <p:spPr>
          <a:xfrm>
            <a:off x="13733489" y="7089352"/>
            <a:ext cx="1127759" cy="302260"/>
          </a:xfrm>
          <a:prstGeom prst="roundRect">
            <a:avLst>
              <a:gd name="adj" fmla="val 22655"/>
            </a:avLst>
          </a:prstGeom>
          <a:solidFill>
            <a:srgbClr val="796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C3BA239D-0309-1C36-65E5-C5A172233C1F}"/>
              </a:ext>
            </a:extLst>
          </p:cNvPr>
          <p:cNvSpPr/>
          <p:nvPr/>
        </p:nvSpPr>
        <p:spPr>
          <a:xfrm>
            <a:off x="12196668" y="7111577"/>
            <a:ext cx="487166" cy="245745"/>
          </a:xfrm>
          <a:prstGeom prst="rect">
            <a:avLst/>
          </a:prstGeom>
          <a:solidFill>
            <a:srgbClr val="938E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F02EC07D-E931-10A8-9B9F-3DCC98337FC4}"/>
              </a:ext>
            </a:extLst>
          </p:cNvPr>
          <p:cNvSpPr/>
          <p:nvPr/>
        </p:nvSpPr>
        <p:spPr>
          <a:xfrm>
            <a:off x="12747213" y="7142056"/>
            <a:ext cx="487166" cy="194311"/>
          </a:xfrm>
          <a:prstGeom prst="rect">
            <a:avLst/>
          </a:prstGeom>
          <a:solidFill>
            <a:srgbClr val="796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0F9046DE-F942-567C-07DB-919A89A54D2D}"/>
              </a:ext>
            </a:extLst>
          </p:cNvPr>
          <p:cNvSpPr/>
          <p:nvPr/>
        </p:nvSpPr>
        <p:spPr>
          <a:xfrm>
            <a:off x="15277819" y="6678442"/>
            <a:ext cx="3453670" cy="3197659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1C063FD0-625B-17CA-2E43-1A6F5A87F51B}"/>
              </a:ext>
            </a:extLst>
          </p:cNvPr>
          <p:cNvSpPr/>
          <p:nvPr/>
        </p:nvSpPr>
        <p:spPr>
          <a:xfrm>
            <a:off x="15277819" y="6695575"/>
            <a:ext cx="3453670" cy="50403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B3DD9D14-C5CD-D4EE-286C-4E851C34606A}"/>
              </a:ext>
            </a:extLst>
          </p:cNvPr>
          <p:cNvSpPr/>
          <p:nvPr/>
        </p:nvSpPr>
        <p:spPr>
          <a:xfrm>
            <a:off x="15277819" y="7155999"/>
            <a:ext cx="34536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2" name="Rectangle 1121">
            <a:extLst>
              <a:ext uri="{FF2B5EF4-FFF2-40B4-BE49-F238E27FC236}">
                <a16:creationId xmlns:a16="http://schemas.microsoft.com/office/drawing/2014/main" id="{970A0FA5-495D-E3B2-522A-D65D4625E2E8}"/>
              </a:ext>
            </a:extLst>
          </p:cNvPr>
          <p:cNvSpPr/>
          <p:nvPr/>
        </p:nvSpPr>
        <p:spPr>
          <a:xfrm>
            <a:off x="15277819" y="8730578"/>
            <a:ext cx="345367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57586BEC-367C-F90A-58DE-F44EDBD3BDBF}"/>
              </a:ext>
            </a:extLst>
          </p:cNvPr>
          <p:cNvSpPr/>
          <p:nvPr/>
        </p:nvSpPr>
        <p:spPr>
          <a:xfrm>
            <a:off x="15277819" y="7199612"/>
            <a:ext cx="3453670" cy="153595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26" name="図 20">
            <a:extLst>
              <a:ext uri="{FF2B5EF4-FFF2-40B4-BE49-F238E27FC236}">
                <a16:creationId xmlns:a16="http://schemas.microsoft.com/office/drawing/2014/main" id="{7D4C4584-1243-4C01-CD96-F7D3B266A8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10"/>
          <a:stretch/>
        </p:blipFill>
        <p:spPr>
          <a:xfrm>
            <a:off x="15277819" y="8942907"/>
            <a:ext cx="3453670" cy="546594"/>
          </a:xfrm>
          <a:prstGeom prst="rect">
            <a:avLst/>
          </a:prstGeom>
        </p:spPr>
      </p:pic>
      <p:sp>
        <p:nvSpPr>
          <p:cNvPr id="1124" name="Rectangle 1123">
            <a:extLst>
              <a:ext uri="{FF2B5EF4-FFF2-40B4-BE49-F238E27FC236}">
                <a16:creationId xmlns:a16="http://schemas.microsoft.com/office/drawing/2014/main" id="{7E0A1B8B-7EB7-9546-BBB2-3FBB7755A7A7}"/>
              </a:ext>
            </a:extLst>
          </p:cNvPr>
          <p:cNvSpPr/>
          <p:nvPr/>
        </p:nvSpPr>
        <p:spPr>
          <a:xfrm>
            <a:off x="16029941" y="7199613"/>
            <a:ext cx="28800" cy="267648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F81065C5-5DC0-EF2A-1DAE-59454E11C443}"/>
              </a:ext>
            </a:extLst>
          </p:cNvPr>
          <p:cNvSpPr/>
          <p:nvPr/>
        </p:nvSpPr>
        <p:spPr>
          <a:xfrm>
            <a:off x="16827782" y="7199612"/>
            <a:ext cx="28800" cy="266921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68" name="Picture 1167">
            <a:extLst>
              <a:ext uri="{FF2B5EF4-FFF2-40B4-BE49-F238E27FC236}">
                <a16:creationId xmlns:a16="http://schemas.microsoft.com/office/drawing/2014/main" id="{5D84B2DA-3113-4028-DAE4-EF851322D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5000"/>
          </a:blip>
          <a:srcRect t="4889" b="6397"/>
          <a:stretch/>
        </p:blipFill>
        <p:spPr>
          <a:xfrm>
            <a:off x="7478077" y="7478331"/>
            <a:ext cx="3336113" cy="295311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169" name="Rectangle: Rounded Corners 1168">
            <a:extLst>
              <a:ext uri="{FF2B5EF4-FFF2-40B4-BE49-F238E27FC236}">
                <a16:creationId xmlns:a16="http://schemas.microsoft.com/office/drawing/2014/main" id="{B36270D0-8F31-21C8-F2A4-F34DEB7CF476}"/>
              </a:ext>
            </a:extLst>
          </p:cNvPr>
          <p:cNvSpPr/>
          <p:nvPr/>
        </p:nvSpPr>
        <p:spPr>
          <a:xfrm>
            <a:off x="9387840" y="7718653"/>
            <a:ext cx="1082040" cy="274727"/>
          </a:xfrm>
          <a:prstGeom prst="roundRect">
            <a:avLst>
              <a:gd name="adj" fmla="val 29667"/>
            </a:avLst>
          </a:prstGeom>
          <a:solidFill>
            <a:srgbClr val="ACA2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0" name="Rectangle 1169">
            <a:extLst>
              <a:ext uri="{FF2B5EF4-FFF2-40B4-BE49-F238E27FC236}">
                <a16:creationId xmlns:a16="http://schemas.microsoft.com/office/drawing/2014/main" id="{051EB62A-A89E-7C09-CD2B-C2B50DDD83D9}"/>
              </a:ext>
            </a:extLst>
          </p:cNvPr>
          <p:cNvSpPr/>
          <p:nvPr/>
        </p:nvSpPr>
        <p:spPr>
          <a:xfrm>
            <a:off x="7336488" y="7391612"/>
            <a:ext cx="3608781" cy="3197659"/>
          </a:xfrm>
          <a:prstGeom prst="rect">
            <a:avLst/>
          </a:prstGeom>
          <a:noFill/>
          <a:ln w="0">
            <a:solidFill>
              <a:schemeClr val="bg2">
                <a:lumMod val="90000"/>
              </a:schemeClr>
            </a:solidFill>
          </a:ln>
          <a:effectLst>
            <a:glow rad="381000">
              <a:schemeClr val="bg2">
                <a:lumMod val="75000"/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F51CC7EA-DBE0-C0F3-F94F-D2B55CAE7CE9}"/>
              </a:ext>
            </a:extLst>
          </p:cNvPr>
          <p:cNvSpPr/>
          <p:nvPr/>
        </p:nvSpPr>
        <p:spPr>
          <a:xfrm>
            <a:off x="3748012" y="3874296"/>
            <a:ext cx="3581924" cy="3462072"/>
          </a:xfrm>
          <a:prstGeom prst="rect">
            <a:avLst/>
          </a:prstGeom>
          <a:noFill/>
          <a:ln w="0">
            <a:solidFill>
              <a:schemeClr val="bg2">
                <a:lumMod val="90000"/>
              </a:schemeClr>
            </a:solidFill>
          </a:ln>
          <a:effectLst>
            <a:glow rad="381000">
              <a:srgbClr val="62BEBA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38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945</TotalTime>
  <Words>18</Words>
  <Application>Microsoft Office PowerPoint</Application>
  <PresentationFormat>Custom</PresentationFormat>
  <Paragraphs>12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851ゴチカクット</vt:lpstr>
      <vt:lpstr>游ゴシック</vt:lpstr>
      <vt:lpstr>Apple Garamond</vt:lpstr>
      <vt:lpstr>Arial</vt:lpstr>
      <vt:lpstr>Calibri</vt:lpstr>
      <vt:lpstr>Calibri Light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麻呂 wattz</dc:creator>
  <cp:lastModifiedBy>麻呂 wattz</cp:lastModifiedBy>
  <cp:revision>34</cp:revision>
  <dcterms:created xsi:type="dcterms:W3CDTF">2024-12-24T05:30:04Z</dcterms:created>
  <dcterms:modified xsi:type="dcterms:W3CDTF">2025-07-29T07:37:25Z</dcterms:modified>
</cp:coreProperties>
</file>